
<file path=[Content_Types].xml><?xml version="1.0" encoding="utf-8"?>
<Types xmlns="http://schemas.openxmlformats.org/package/2006/content-types">
  <Default Extension="png" ContentType="image/png"/>
  <Default Extension="svg" ContentType="image/sv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17"/>
  </p:notesMasterIdLst>
  <p:sldIdLst>
    <p:sldId id="355" r:id="rId4"/>
    <p:sldId id="318" r:id="rId5"/>
    <p:sldId id="315" r:id="rId6"/>
    <p:sldId id="362" r:id="rId7"/>
    <p:sldId id="352" r:id="rId8"/>
    <p:sldId id="354" r:id="rId9"/>
    <p:sldId id="353" r:id="rId10"/>
    <p:sldId id="363" r:id="rId11"/>
    <p:sldId id="360" r:id="rId12"/>
    <p:sldId id="339" r:id="rId13"/>
    <p:sldId id="359" r:id="rId14"/>
    <p:sldId id="298" r:id="rId15"/>
    <p:sldId id="361" r:id="rId16"/>
  </p:sldIdLst>
  <p:sldSz cx="12192000" cy="6858000"/>
  <p:notesSz cx="6797675" cy="9872663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8" y="72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65C7E-A3C5-4997-927C-5506D38189F2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93640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C0344B-AC7D-4ED3-9B6A-87AC0AED83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463" y="-468065"/>
            <a:ext cx="4110019" cy="389706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9031DEF-FF07-4EBA-8ED1-D0BCE0761541}"/>
              </a:ext>
            </a:extLst>
          </p:cNvPr>
          <p:cNvSpPr/>
          <p:nvPr userDrawn="1"/>
        </p:nvSpPr>
        <p:spPr>
          <a:xfrm>
            <a:off x="9342103" y="45555"/>
            <a:ext cx="3003442" cy="3003442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100000">
                <a:schemeClr val="accent4">
                  <a:alpha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77800" sx="102000" sy="102000" algn="ctr" rotWithShape="0">
              <a:schemeClr val="accent6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3302444-772F-483F-ACAB-5A9C92AD5477}"/>
              </a:ext>
            </a:extLst>
          </p:cNvPr>
          <p:cNvSpPr/>
          <p:nvPr userDrawn="1"/>
        </p:nvSpPr>
        <p:spPr>
          <a:xfrm>
            <a:off x="-667824" y="2996005"/>
            <a:ext cx="2393338" cy="2393338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100000">
                <a:schemeClr val="accent4">
                  <a:alpha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77800" sx="102000" sy="102000" algn="ctr" rotWithShape="0">
              <a:schemeClr val="accent6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5234474-8C82-40C3-9FD2-F258748BA7A5}"/>
              </a:ext>
            </a:extLst>
          </p:cNvPr>
          <p:cNvSpPr/>
          <p:nvPr userDrawn="1"/>
        </p:nvSpPr>
        <p:spPr>
          <a:xfrm>
            <a:off x="6138505" y="4931795"/>
            <a:ext cx="1761493" cy="1758422"/>
          </a:xfrm>
          <a:custGeom>
            <a:avLst/>
            <a:gdLst>
              <a:gd name="connsiteX0" fmla="*/ 1196669 w 1761493"/>
              <a:gd name="connsiteY0" fmla="*/ 0 h 1758422"/>
              <a:gd name="connsiteX1" fmla="*/ 1662467 w 1761493"/>
              <a:gd name="connsiteY1" fmla="*/ 94040 h 1758422"/>
              <a:gd name="connsiteX2" fmla="*/ 1761493 w 1761493"/>
              <a:gd name="connsiteY2" fmla="*/ 141744 h 1758422"/>
              <a:gd name="connsiteX3" fmla="*/ 140264 w 1761493"/>
              <a:gd name="connsiteY3" fmla="*/ 1758422 h 1758422"/>
              <a:gd name="connsiteX4" fmla="*/ 94040 w 1761493"/>
              <a:gd name="connsiteY4" fmla="*/ 1662467 h 1758422"/>
              <a:gd name="connsiteX5" fmla="*/ 0 w 1761493"/>
              <a:gd name="connsiteY5" fmla="*/ 1196669 h 1758422"/>
              <a:gd name="connsiteX6" fmla="*/ 1196669 w 1761493"/>
              <a:gd name="connsiteY6" fmla="*/ 0 h 1758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1493" h="1758422">
                <a:moveTo>
                  <a:pt x="1196669" y="0"/>
                </a:moveTo>
                <a:cubicBezTo>
                  <a:pt x="1361895" y="0"/>
                  <a:pt x="1519299" y="33486"/>
                  <a:pt x="1662467" y="94040"/>
                </a:cubicBezTo>
                <a:lnTo>
                  <a:pt x="1761493" y="141744"/>
                </a:lnTo>
                <a:lnTo>
                  <a:pt x="140264" y="1758422"/>
                </a:lnTo>
                <a:lnTo>
                  <a:pt x="94040" y="1662467"/>
                </a:lnTo>
                <a:cubicBezTo>
                  <a:pt x="33486" y="1519299"/>
                  <a:pt x="0" y="1361895"/>
                  <a:pt x="0" y="1196669"/>
                </a:cubicBezTo>
                <a:cubicBezTo>
                  <a:pt x="0" y="535767"/>
                  <a:pt x="535767" y="0"/>
                  <a:pt x="119666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40000"/>
                </a:schemeClr>
              </a:gs>
              <a:gs pos="100000">
                <a:schemeClr val="accent4">
                  <a:alpha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77800" sx="102000" sy="102000" algn="ctr" rotWithShape="0">
              <a:schemeClr val="accent6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92F1F70-9D94-415E-8C46-EDF5C4984FE0}"/>
              </a:ext>
            </a:extLst>
          </p:cNvPr>
          <p:cNvSpPr/>
          <p:nvPr userDrawn="1"/>
        </p:nvSpPr>
        <p:spPr>
          <a:xfrm rot="13518210" flipH="1">
            <a:off x="9189934" y="1137317"/>
            <a:ext cx="821603" cy="5108776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lumMod val="100000"/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B3F7301-A477-40EF-9888-0BA3A79388FA}"/>
              </a:ext>
            </a:extLst>
          </p:cNvPr>
          <p:cNvSpPr/>
          <p:nvPr userDrawn="1"/>
        </p:nvSpPr>
        <p:spPr>
          <a:xfrm rot="2667893" flipH="1">
            <a:off x="5406738" y="-1762068"/>
            <a:ext cx="821603" cy="5108776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lumMod val="100000"/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FA8A02-80B9-4432-9D97-44E1953BCB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10" y="2744694"/>
            <a:ext cx="3734250" cy="35407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B2FC88-F8FF-4413-A1B6-B10C498CE3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3021" y="768919"/>
            <a:ext cx="3734250" cy="35407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694BF1-D6CF-4DF3-80FC-66870192B0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802" y="-1414282"/>
            <a:ext cx="3734250" cy="35407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BA2441A-C748-4A6E-B742-C7F08B3278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736" y="3798758"/>
            <a:ext cx="4110019" cy="38970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EA6A1C4-8A67-4AD0-BF7E-B11D0DE8AA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417" y="3798758"/>
            <a:ext cx="3531102" cy="3348144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6153FA0-B2D8-4185-8303-DC5F52D49755}"/>
              </a:ext>
            </a:extLst>
          </p:cNvPr>
          <p:cNvSpPr/>
          <p:nvPr userDrawn="1"/>
        </p:nvSpPr>
        <p:spPr>
          <a:xfrm rot="2667893" flipH="1">
            <a:off x="10119165" y="-2737793"/>
            <a:ext cx="821603" cy="5108776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lumMod val="100000"/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AEB5086-875A-4688-92B3-190D08AA4642}"/>
              </a:ext>
            </a:extLst>
          </p:cNvPr>
          <p:cNvSpPr/>
          <p:nvPr userDrawn="1"/>
        </p:nvSpPr>
        <p:spPr>
          <a:xfrm rot="2667893" flipH="1">
            <a:off x="4257628" y="-627022"/>
            <a:ext cx="821603" cy="5108776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lumMod val="100000"/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4380160-AECC-47E6-85E4-FFEFA3F7DE47}"/>
              </a:ext>
            </a:extLst>
          </p:cNvPr>
          <p:cNvSpPr/>
          <p:nvPr userDrawn="1"/>
        </p:nvSpPr>
        <p:spPr>
          <a:xfrm rot="2667893" flipH="1">
            <a:off x="10215580" y="2065939"/>
            <a:ext cx="821603" cy="5108776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lumMod val="100000"/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30C9D9E-F3D9-4EBB-8B09-BB47A6DD1283}"/>
              </a:ext>
            </a:extLst>
          </p:cNvPr>
          <p:cNvSpPr/>
          <p:nvPr userDrawn="1"/>
        </p:nvSpPr>
        <p:spPr>
          <a:xfrm rot="13518210" flipH="1">
            <a:off x="-709100" y="1818990"/>
            <a:ext cx="821603" cy="5108776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lumMod val="100000"/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FB9E627-7B3D-47F4-BB4D-5A605146F05C}"/>
              </a:ext>
            </a:extLst>
          </p:cNvPr>
          <p:cNvSpPr/>
          <p:nvPr userDrawn="1"/>
        </p:nvSpPr>
        <p:spPr>
          <a:xfrm rot="2703270">
            <a:off x="2969266" y="-431098"/>
            <a:ext cx="47625" cy="29260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8249B86-648D-48FA-8877-D382384744EC}"/>
              </a:ext>
            </a:extLst>
          </p:cNvPr>
          <p:cNvSpPr/>
          <p:nvPr userDrawn="1"/>
        </p:nvSpPr>
        <p:spPr>
          <a:xfrm rot="2703270">
            <a:off x="1032398" y="3557778"/>
            <a:ext cx="47625" cy="29260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DB2076F-5914-43A6-B6E2-C12E17527647}"/>
              </a:ext>
            </a:extLst>
          </p:cNvPr>
          <p:cNvSpPr/>
          <p:nvPr userDrawn="1"/>
        </p:nvSpPr>
        <p:spPr>
          <a:xfrm rot="2703270">
            <a:off x="8580552" y="2784302"/>
            <a:ext cx="47625" cy="219456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C33403A-633F-4793-B88B-CBA67B2FBC53}"/>
              </a:ext>
            </a:extLst>
          </p:cNvPr>
          <p:cNvSpPr/>
          <p:nvPr userDrawn="1"/>
        </p:nvSpPr>
        <p:spPr>
          <a:xfrm rot="2703270">
            <a:off x="11184263" y="-197411"/>
            <a:ext cx="47625" cy="145973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D42674E-12BC-47E2-847D-2ACCB9FBFC48}"/>
              </a:ext>
            </a:extLst>
          </p:cNvPr>
          <p:cNvSpPr/>
          <p:nvPr userDrawn="1"/>
        </p:nvSpPr>
        <p:spPr>
          <a:xfrm rot="2703270">
            <a:off x="526462" y="796957"/>
            <a:ext cx="47625" cy="145973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1BE6A9E-F017-4255-B65B-5FEC7E98707A}"/>
              </a:ext>
            </a:extLst>
          </p:cNvPr>
          <p:cNvSpPr/>
          <p:nvPr userDrawn="1"/>
        </p:nvSpPr>
        <p:spPr>
          <a:xfrm rot="2703270">
            <a:off x="4151900" y="5582175"/>
            <a:ext cx="47625" cy="145973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1F078A8-67B9-4A84-9820-60757D5289A4}"/>
              </a:ext>
            </a:extLst>
          </p:cNvPr>
          <p:cNvSpPr/>
          <p:nvPr userDrawn="1"/>
        </p:nvSpPr>
        <p:spPr>
          <a:xfrm rot="2703270">
            <a:off x="7159183" y="218145"/>
            <a:ext cx="47625" cy="145973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8AA798C-DB24-41C7-8E75-EC0919B35340}"/>
              </a:ext>
            </a:extLst>
          </p:cNvPr>
          <p:cNvSpPr/>
          <p:nvPr userDrawn="1"/>
        </p:nvSpPr>
        <p:spPr>
          <a:xfrm rot="2703270">
            <a:off x="10756304" y="4976519"/>
            <a:ext cx="47625" cy="219456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ircle: Hollow 40">
            <a:extLst>
              <a:ext uri="{FF2B5EF4-FFF2-40B4-BE49-F238E27FC236}">
                <a16:creationId xmlns:a16="http://schemas.microsoft.com/office/drawing/2014/main" id="{EA082264-5EC6-4CC1-88A9-BEC5F0AF0249}"/>
              </a:ext>
            </a:extLst>
          </p:cNvPr>
          <p:cNvSpPr/>
          <p:nvPr userDrawn="1"/>
        </p:nvSpPr>
        <p:spPr>
          <a:xfrm>
            <a:off x="1940747" y="6150690"/>
            <a:ext cx="307304" cy="307304"/>
          </a:xfrm>
          <a:prstGeom prst="donut">
            <a:avLst>
              <a:gd name="adj" fmla="val 12398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2" name="Circle: Hollow 41">
            <a:extLst>
              <a:ext uri="{FF2B5EF4-FFF2-40B4-BE49-F238E27FC236}">
                <a16:creationId xmlns:a16="http://schemas.microsoft.com/office/drawing/2014/main" id="{34144E29-CDC9-4AA5-80F5-DCFE62CC10EE}"/>
              </a:ext>
            </a:extLst>
          </p:cNvPr>
          <p:cNvSpPr/>
          <p:nvPr userDrawn="1"/>
        </p:nvSpPr>
        <p:spPr>
          <a:xfrm>
            <a:off x="5198769" y="5662761"/>
            <a:ext cx="307304" cy="307304"/>
          </a:xfrm>
          <a:prstGeom prst="donut">
            <a:avLst>
              <a:gd name="adj" fmla="val 12398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3" name="Circle: Hollow 42">
            <a:extLst>
              <a:ext uri="{FF2B5EF4-FFF2-40B4-BE49-F238E27FC236}">
                <a16:creationId xmlns:a16="http://schemas.microsoft.com/office/drawing/2014/main" id="{3EE5E573-CFB1-4FDA-BC71-E3177FF65AC5}"/>
              </a:ext>
            </a:extLst>
          </p:cNvPr>
          <p:cNvSpPr/>
          <p:nvPr userDrawn="1"/>
        </p:nvSpPr>
        <p:spPr>
          <a:xfrm>
            <a:off x="9090515" y="378804"/>
            <a:ext cx="307304" cy="307304"/>
          </a:xfrm>
          <a:prstGeom prst="donut">
            <a:avLst>
              <a:gd name="adj" fmla="val 12398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4" name="Circle: Hollow 43">
            <a:extLst>
              <a:ext uri="{FF2B5EF4-FFF2-40B4-BE49-F238E27FC236}">
                <a16:creationId xmlns:a16="http://schemas.microsoft.com/office/drawing/2014/main" id="{2545132D-7DFA-4E99-B999-C874A3AE4346}"/>
              </a:ext>
            </a:extLst>
          </p:cNvPr>
          <p:cNvSpPr/>
          <p:nvPr userDrawn="1"/>
        </p:nvSpPr>
        <p:spPr>
          <a:xfrm>
            <a:off x="4738389" y="729356"/>
            <a:ext cx="530853" cy="530853"/>
          </a:xfrm>
          <a:prstGeom prst="donut">
            <a:avLst>
              <a:gd name="adj" fmla="val 8809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5" name="Circle: Hollow 44">
            <a:extLst>
              <a:ext uri="{FF2B5EF4-FFF2-40B4-BE49-F238E27FC236}">
                <a16:creationId xmlns:a16="http://schemas.microsoft.com/office/drawing/2014/main" id="{5E4A93A8-43B8-40CC-B7C1-A269E692B4BC}"/>
              </a:ext>
            </a:extLst>
          </p:cNvPr>
          <p:cNvSpPr/>
          <p:nvPr userDrawn="1"/>
        </p:nvSpPr>
        <p:spPr>
          <a:xfrm>
            <a:off x="10500138" y="3884485"/>
            <a:ext cx="307304" cy="307304"/>
          </a:xfrm>
          <a:prstGeom prst="donut">
            <a:avLst>
              <a:gd name="adj" fmla="val 12398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6" name="Circle: Hollow 45">
            <a:extLst>
              <a:ext uri="{FF2B5EF4-FFF2-40B4-BE49-F238E27FC236}">
                <a16:creationId xmlns:a16="http://schemas.microsoft.com/office/drawing/2014/main" id="{F553A87B-8EA3-4E93-BEC3-99C80394ECBF}"/>
              </a:ext>
            </a:extLst>
          </p:cNvPr>
          <p:cNvSpPr/>
          <p:nvPr userDrawn="1"/>
        </p:nvSpPr>
        <p:spPr>
          <a:xfrm>
            <a:off x="9342103" y="6252072"/>
            <a:ext cx="307304" cy="307304"/>
          </a:xfrm>
          <a:prstGeom prst="donut">
            <a:avLst>
              <a:gd name="adj" fmla="val 12398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7" name="Circle: Hollow 46">
            <a:extLst>
              <a:ext uri="{FF2B5EF4-FFF2-40B4-BE49-F238E27FC236}">
                <a16:creationId xmlns:a16="http://schemas.microsoft.com/office/drawing/2014/main" id="{B996B81B-56CB-43A7-8D1C-78B31EFF008C}"/>
              </a:ext>
            </a:extLst>
          </p:cNvPr>
          <p:cNvSpPr/>
          <p:nvPr userDrawn="1"/>
        </p:nvSpPr>
        <p:spPr>
          <a:xfrm>
            <a:off x="864565" y="3360093"/>
            <a:ext cx="530853" cy="530853"/>
          </a:xfrm>
          <a:prstGeom prst="donut">
            <a:avLst>
              <a:gd name="adj" fmla="val 8809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25B0A6D1-13EB-4000-903A-6A86440CEE9A}"/>
              </a:ext>
            </a:extLst>
          </p:cNvPr>
          <p:cNvSpPr/>
          <p:nvPr userDrawn="1"/>
        </p:nvSpPr>
        <p:spPr>
          <a:xfrm>
            <a:off x="3079119" y="-1105386"/>
            <a:ext cx="2413539" cy="2404593"/>
          </a:xfrm>
          <a:custGeom>
            <a:avLst/>
            <a:gdLst>
              <a:gd name="connsiteX0" fmla="*/ 1501721 w 2413539"/>
              <a:gd name="connsiteY0" fmla="*/ 0 h 2404593"/>
              <a:gd name="connsiteX1" fmla="*/ 2341348 w 2413539"/>
              <a:gd name="connsiteY1" fmla="*/ 256470 h 2404593"/>
              <a:gd name="connsiteX2" fmla="*/ 2413539 w 2413539"/>
              <a:gd name="connsiteY2" fmla="*/ 310454 h 2404593"/>
              <a:gd name="connsiteX3" fmla="*/ 303764 w 2413539"/>
              <a:gd name="connsiteY3" fmla="*/ 2404593 h 2404593"/>
              <a:gd name="connsiteX4" fmla="*/ 256470 w 2413539"/>
              <a:gd name="connsiteY4" fmla="*/ 2341348 h 2404593"/>
              <a:gd name="connsiteX5" fmla="*/ 0 w 2413539"/>
              <a:gd name="connsiteY5" fmla="*/ 1501721 h 2404593"/>
              <a:gd name="connsiteX6" fmla="*/ 1501721 w 2413539"/>
              <a:gd name="connsiteY6" fmla="*/ 0 h 2404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539" h="2404593">
                <a:moveTo>
                  <a:pt x="1501721" y="0"/>
                </a:moveTo>
                <a:cubicBezTo>
                  <a:pt x="1812738" y="0"/>
                  <a:pt x="2101672" y="94548"/>
                  <a:pt x="2341348" y="256470"/>
                </a:cubicBezTo>
                <a:lnTo>
                  <a:pt x="2413539" y="310454"/>
                </a:lnTo>
                <a:lnTo>
                  <a:pt x="303764" y="2404593"/>
                </a:lnTo>
                <a:lnTo>
                  <a:pt x="256470" y="2341348"/>
                </a:lnTo>
                <a:cubicBezTo>
                  <a:pt x="94548" y="2101672"/>
                  <a:pt x="0" y="1812738"/>
                  <a:pt x="0" y="1501721"/>
                </a:cubicBezTo>
                <a:cubicBezTo>
                  <a:pt x="0" y="672343"/>
                  <a:pt x="672343" y="0"/>
                  <a:pt x="150172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40000"/>
                </a:schemeClr>
              </a:gs>
              <a:gs pos="100000">
                <a:schemeClr val="accent4">
                  <a:alpha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77800" sx="102000" sy="102000" algn="ctr" rotWithShape="0">
              <a:schemeClr val="accent6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4DB5A378-F106-4996-9559-AD651050100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724525" y="0"/>
            <a:ext cx="646747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065FF430-A86A-408D-B4CD-0BDB219BC8FC}"/>
              </a:ext>
            </a:extLst>
          </p:cNvPr>
          <p:cNvGrpSpPr/>
          <p:nvPr userDrawn="1"/>
        </p:nvGrpSpPr>
        <p:grpSpPr>
          <a:xfrm>
            <a:off x="8766546" y="1684865"/>
            <a:ext cx="2664296" cy="4683693"/>
            <a:chOff x="445712" y="1449040"/>
            <a:chExt cx="2113018" cy="3924176"/>
          </a:xfrm>
        </p:grpSpPr>
        <p:sp>
          <p:nvSpPr>
            <p:cNvPr id="3" name="Rounded Rectangle 5">
              <a:extLst>
                <a:ext uri="{FF2B5EF4-FFF2-40B4-BE49-F238E27FC236}">
                  <a16:creationId xmlns:a16="http://schemas.microsoft.com/office/drawing/2014/main" id="{0CA6DF50-6795-474E-9081-6511A6DF797F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E35AE172-B3BB-4E24-B958-0CB99851C0B0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5" name="Group 7">
              <a:extLst>
                <a:ext uri="{FF2B5EF4-FFF2-40B4-BE49-F238E27FC236}">
                  <a16:creationId xmlns:a16="http://schemas.microsoft.com/office/drawing/2014/main" id="{3492788A-995F-478E-A5F5-E0A3675E5DFD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6" name="Oval 8">
                <a:extLst>
                  <a:ext uri="{FF2B5EF4-FFF2-40B4-BE49-F238E27FC236}">
                    <a16:creationId xmlns:a16="http://schemas.microsoft.com/office/drawing/2014/main" id="{9A4EEAB5-7A36-43A2-9FDD-A2137FD0C0D2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7" name="Rounded Rectangle 10">
                <a:extLst>
                  <a:ext uri="{FF2B5EF4-FFF2-40B4-BE49-F238E27FC236}">
                    <a16:creationId xmlns:a16="http://schemas.microsoft.com/office/drawing/2014/main" id="{983787F9-8E6F-4588-9DA5-35FC31554940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3E2B1047-A353-4F69-8E34-66CE0EF65D91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8954464" y="2096435"/>
            <a:ext cx="2288460" cy="3753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 </a:t>
            </a:r>
            <a:endParaRPr lang="ko-KR" altLang="en-US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F072E626-24D1-4140-9541-74DA99F2F3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B854BEA9-E6ED-4706-9550-8EE96CA0693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504010" cy="6858000"/>
          </a:xfrm>
          <a:custGeom>
            <a:avLst/>
            <a:gdLst>
              <a:gd name="connsiteX0" fmla="*/ 2612170 w 6504010"/>
              <a:gd name="connsiteY0" fmla="*/ 0 h 6858000"/>
              <a:gd name="connsiteX1" fmla="*/ 4486354 w 6504010"/>
              <a:gd name="connsiteY1" fmla="*/ 0 h 6858000"/>
              <a:gd name="connsiteX2" fmla="*/ 6504010 w 6504010"/>
              <a:gd name="connsiteY2" fmla="*/ 4666806 h 6858000"/>
              <a:gd name="connsiteX3" fmla="*/ 1435812 w 6504010"/>
              <a:gd name="connsiteY3" fmla="*/ 6858000 h 6858000"/>
              <a:gd name="connsiteX4" fmla="*/ 1101944 w 6504010"/>
              <a:gd name="connsiteY4" fmla="*/ 6858000 h 6858000"/>
              <a:gd name="connsiteX5" fmla="*/ 0 w 6504010"/>
              <a:gd name="connsiteY5" fmla="*/ 4309223 h 6858000"/>
              <a:gd name="connsiteX6" fmla="*/ 0 w 6504010"/>
              <a:gd name="connsiteY6" fmla="*/ 112935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04010" h="6858000">
                <a:moveTo>
                  <a:pt x="2612170" y="0"/>
                </a:moveTo>
                <a:lnTo>
                  <a:pt x="4486354" y="0"/>
                </a:lnTo>
                <a:lnTo>
                  <a:pt x="6504010" y="4666806"/>
                </a:lnTo>
                <a:lnTo>
                  <a:pt x="1435812" y="6858000"/>
                </a:lnTo>
                <a:lnTo>
                  <a:pt x="1101944" y="6858000"/>
                </a:lnTo>
                <a:lnTo>
                  <a:pt x="0" y="4309223"/>
                </a:lnTo>
                <a:lnTo>
                  <a:pt x="0" y="11293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7">
            <a:extLst>
              <a:ext uri="{FF2B5EF4-FFF2-40B4-BE49-F238E27FC236}">
                <a16:creationId xmlns:a16="http://schemas.microsoft.com/office/drawing/2014/main" id="{37525922-EB17-4CEB-8FE2-E234D478EA8C}"/>
              </a:ext>
            </a:extLst>
          </p:cNvPr>
          <p:cNvSpPr/>
          <p:nvPr userDrawn="1"/>
        </p:nvSpPr>
        <p:spPr>
          <a:xfrm>
            <a:off x="0" y="2362200"/>
            <a:ext cx="12191999" cy="213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그림 개체 틀 6">
            <a:extLst>
              <a:ext uri="{FF2B5EF4-FFF2-40B4-BE49-F238E27FC236}">
                <a16:creationId xmlns:a16="http://schemas.microsoft.com/office/drawing/2014/main" id="{0A0D5A86-3F87-4A81-BB86-8F3A92B48B5A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534029" y="2"/>
            <a:ext cx="6657973" cy="6857999"/>
          </a:xfrm>
          <a:custGeom>
            <a:avLst/>
            <a:gdLst>
              <a:gd name="connsiteX0" fmla="*/ 2362199 w 6657973"/>
              <a:gd name="connsiteY0" fmla="*/ 0 h 6857999"/>
              <a:gd name="connsiteX1" fmla="*/ 6657973 w 6657973"/>
              <a:gd name="connsiteY1" fmla="*/ 0 h 6857999"/>
              <a:gd name="connsiteX2" fmla="*/ 6657973 w 6657973"/>
              <a:gd name="connsiteY2" fmla="*/ 3630706 h 6857999"/>
              <a:gd name="connsiteX3" fmla="*/ 6657972 w 6657973"/>
              <a:gd name="connsiteY3" fmla="*/ 6857999 h 6857999"/>
              <a:gd name="connsiteX4" fmla="*/ 2362198 w 6657973"/>
              <a:gd name="connsiteY4" fmla="*/ 6857999 h 6857999"/>
              <a:gd name="connsiteX5" fmla="*/ 2362198 w 6657973"/>
              <a:gd name="connsiteY5" fmla="*/ 6857999 h 6857999"/>
              <a:gd name="connsiteX6" fmla="*/ 0 w 6657973"/>
              <a:gd name="connsiteY6" fmla="*/ 343853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7972" h="6857999">
                <a:moveTo>
                  <a:pt x="2362199" y="0"/>
                </a:moveTo>
                <a:lnTo>
                  <a:pt x="6657973" y="0"/>
                </a:lnTo>
                <a:lnTo>
                  <a:pt x="6657973" y="3630706"/>
                </a:lnTo>
                <a:lnTo>
                  <a:pt x="6657972" y="6857999"/>
                </a:lnTo>
                <a:lnTo>
                  <a:pt x="2362198" y="6857999"/>
                </a:lnTo>
                <a:lnTo>
                  <a:pt x="2362198" y="6857999"/>
                </a:lnTo>
                <a:lnTo>
                  <a:pt x="0" y="34385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8C8FE1D-79E2-46F2-A8B6-6C78672F327D}"/>
              </a:ext>
            </a:extLst>
          </p:cNvPr>
          <p:cNvGrpSpPr/>
          <p:nvPr userDrawn="1"/>
        </p:nvGrpSpPr>
        <p:grpSpPr>
          <a:xfrm>
            <a:off x="708173" y="1837593"/>
            <a:ext cx="5265908" cy="2893260"/>
            <a:chOff x="-548507" y="477868"/>
            <a:chExt cx="11570449" cy="635717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F18A6FBC-D138-4F68-8A66-6E140347BA70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A9BC29C-363B-4E11-AE59-9B8AAF5C10D0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23A5DD8-C9B2-4827-81BA-376D44C24635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04A37AE-39E9-4D86-94AD-C2DF9612C22D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AEC3D1B-1190-4201-B038-EDF09CD8289C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6D3F652-9B66-42B3-B6EC-DAEA0D479657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D75A6EA0-151B-4595-A461-6347C38766F9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768BE3A1-6A36-4CE5-A7E6-FF4ADB32DF5D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28970F8-1E52-4708-BA1F-38BF455DB26E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0881DEA5-6B95-4385-A6A3-016D173CAE6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FEB77DDC-56D9-47AB-B71C-B5E868AA0063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4E28E60-5E1A-43CA-A023-D7251390EE6B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  <a:gd name="connsiteX4" fmla="*/ 30683 w 4009217"/>
                <a:gd name="connsiteY4" fmla="*/ 4268999 h 4295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E865A037-79E3-43C4-A726-58CEE97F8CF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54331" y="1976846"/>
            <a:ext cx="3849189" cy="231648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BF0C124E-AC53-4C85-B016-9400226359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570153-C99E-4B26-82EA-4D60EBADE7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463" y="-468065"/>
            <a:ext cx="4110019" cy="389706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8D842ED-2A50-490F-9D8F-5A7A0BC1BF4E}"/>
              </a:ext>
            </a:extLst>
          </p:cNvPr>
          <p:cNvSpPr/>
          <p:nvPr userDrawn="1"/>
        </p:nvSpPr>
        <p:spPr>
          <a:xfrm>
            <a:off x="9342103" y="45555"/>
            <a:ext cx="3003442" cy="3003442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100000">
                <a:schemeClr val="accent4">
                  <a:alpha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77800" sx="102000" sy="102000" algn="ctr" rotWithShape="0">
              <a:schemeClr val="accent6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7B08A64-4846-4840-93E5-978D148692F3}"/>
              </a:ext>
            </a:extLst>
          </p:cNvPr>
          <p:cNvSpPr/>
          <p:nvPr userDrawn="1"/>
        </p:nvSpPr>
        <p:spPr>
          <a:xfrm>
            <a:off x="-667824" y="2996005"/>
            <a:ext cx="2393338" cy="2393338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100000">
                <a:schemeClr val="accent4">
                  <a:alpha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77800" sx="102000" sy="102000" algn="ctr" rotWithShape="0">
              <a:schemeClr val="accent6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8FF50F6-3501-485B-834A-405857C18273}"/>
              </a:ext>
            </a:extLst>
          </p:cNvPr>
          <p:cNvSpPr/>
          <p:nvPr userDrawn="1"/>
        </p:nvSpPr>
        <p:spPr>
          <a:xfrm>
            <a:off x="5691858" y="1899196"/>
            <a:ext cx="1761493" cy="1758422"/>
          </a:xfrm>
          <a:custGeom>
            <a:avLst/>
            <a:gdLst>
              <a:gd name="connsiteX0" fmla="*/ 1196669 w 1761493"/>
              <a:gd name="connsiteY0" fmla="*/ 0 h 1758422"/>
              <a:gd name="connsiteX1" fmla="*/ 1662467 w 1761493"/>
              <a:gd name="connsiteY1" fmla="*/ 94040 h 1758422"/>
              <a:gd name="connsiteX2" fmla="*/ 1761493 w 1761493"/>
              <a:gd name="connsiteY2" fmla="*/ 141744 h 1758422"/>
              <a:gd name="connsiteX3" fmla="*/ 140264 w 1761493"/>
              <a:gd name="connsiteY3" fmla="*/ 1758422 h 1758422"/>
              <a:gd name="connsiteX4" fmla="*/ 94040 w 1761493"/>
              <a:gd name="connsiteY4" fmla="*/ 1662467 h 1758422"/>
              <a:gd name="connsiteX5" fmla="*/ 0 w 1761493"/>
              <a:gd name="connsiteY5" fmla="*/ 1196669 h 1758422"/>
              <a:gd name="connsiteX6" fmla="*/ 1196669 w 1761493"/>
              <a:gd name="connsiteY6" fmla="*/ 0 h 1758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1493" h="1758422">
                <a:moveTo>
                  <a:pt x="1196669" y="0"/>
                </a:moveTo>
                <a:cubicBezTo>
                  <a:pt x="1361895" y="0"/>
                  <a:pt x="1519299" y="33486"/>
                  <a:pt x="1662467" y="94040"/>
                </a:cubicBezTo>
                <a:lnTo>
                  <a:pt x="1761493" y="141744"/>
                </a:lnTo>
                <a:lnTo>
                  <a:pt x="140264" y="1758422"/>
                </a:lnTo>
                <a:lnTo>
                  <a:pt x="94040" y="1662467"/>
                </a:lnTo>
                <a:cubicBezTo>
                  <a:pt x="33486" y="1519299"/>
                  <a:pt x="0" y="1361895"/>
                  <a:pt x="0" y="1196669"/>
                </a:cubicBezTo>
                <a:cubicBezTo>
                  <a:pt x="0" y="535767"/>
                  <a:pt x="535767" y="0"/>
                  <a:pt x="119666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40000"/>
                </a:schemeClr>
              </a:gs>
              <a:gs pos="100000">
                <a:schemeClr val="accent4">
                  <a:alpha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77800" sx="102000" sy="102000" algn="ctr" rotWithShape="0">
              <a:schemeClr val="accent6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870317B-DB8E-4506-B700-82E6417CBE17}"/>
              </a:ext>
            </a:extLst>
          </p:cNvPr>
          <p:cNvSpPr/>
          <p:nvPr userDrawn="1"/>
        </p:nvSpPr>
        <p:spPr>
          <a:xfrm rot="13518210" flipH="1">
            <a:off x="9189934" y="1137317"/>
            <a:ext cx="821603" cy="5108776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lumMod val="100000"/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F0E0FC3-6240-4E8C-BFB4-767103E5D4F1}"/>
              </a:ext>
            </a:extLst>
          </p:cNvPr>
          <p:cNvSpPr/>
          <p:nvPr userDrawn="1"/>
        </p:nvSpPr>
        <p:spPr>
          <a:xfrm rot="2667893" flipH="1">
            <a:off x="5236457" y="-1961199"/>
            <a:ext cx="821603" cy="5108776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lumMod val="100000"/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57DB93-D307-4B5E-A1BC-C10366E340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29" y="2545563"/>
            <a:ext cx="3734250" cy="35407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8DD6B6-D8E9-4A86-A72B-4017D3FD2E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3021" y="768919"/>
            <a:ext cx="3734250" cy="35407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A258D4-D060-475A-80EE-B57A268FBC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802" y="-1414282"/>
            <a:ext cx="3734250" cy="35407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238F26-7F9A-4681-877F-FB59377E43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089" y="766159"/>
            <a:ext cx="4110019" cy="38970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784A2B-59B7-41CB-999A-2503EDC5E0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417" y="3798758"/>
            <a:ext cx="3531102" cy="3348144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BEFC76D-A263-423F-A00E-0C2BD735FA57}"/>
              </a:ext>
            </a:extLst>
          </p:cNvPr>
          <p:cNvSpPr/>
          <p:nvPr userDrawn="1"/>
        </p:nvSpPr>
        <p:spPr>
          <a:xfrm rot="2667893" flipH="1">
            <a:off x="4087347" y="-826153"/>
            <a:ext cx="821603" cy="5108776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lumMod val="100000"/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29CF90B-63EC-41A4-A8FB-8591169906A3}"/>
              </a:ext>
            </a:extLst>
          </p:cNvPr>
          <p:cNvSpPr/>
          <p:nvPr userDrawn="1"/>
        </p:nvSpPr>
        <p:spPr>
          <a:xfrm rot="2667893" flipH="1">
            <a:off x="10792037" y="1463790"/>
            <a:ext cx="821603" cy="5108776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lumMod val="100000"/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5923018-100F-48D6-9357-EF6182D4E362}"/>
              </a:ext>
            </a:extLst>
          </p:cNvPr>
          <p:cNvSpPr/>
          <p:nvPr userDrawn="1"/>
        </p:nvSpPr>
        <p:spPr>
          <a:xfrm rot="13518210" flipH="1">
            <a:off x="-709100" y="1818990"/>
            <a:ext cx="821603" cy="5108776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lumMod val="100000"/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A5C63A5-A956-4975-BE57-E5D2FFC7AAD0}"/>
              </a:ext>
            </a:extLst>
          </p:cNvPr>
          <p:cNvSpPr/>
          <p:nvPr userDrawn="1"/>
        </p:nvSpPr>
        <p:spPr>
          <a:xfrm rot="2703270">
            <a:off x="2969266" y="-431098"/>
            <a:ext cx="47625" cy="29260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27C8725-79DC-46D5-8046-3A2B3D182B97}"/>
              </a:ext>
            </a:extLst>
          </p:cNvPr>
          <p:cNvSpPr/>
          <p:nvPr userDrawn="1"/>
        </p:nvSpPr>
        <p:spPr>
          <a:xfrm rot="2703270">
            <a:off x="1032398" y="3557778"/>
            <a:ext cx="47625" cy="29260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10B0BBE-109E-4BED-87FC-F3E24FBE759A}"/>
              </a:ext>
            </a:extLst>
          </p:cNvPr>
          <p:cNvSpPr/>
          <p:nvPr userDrawn="1"/>
        </p:nvSpPr>
        <p:spPr>
          <a:xfrm rot="2703270">
            <a:off x="8580552" y="2784302"/>
            <a:ext cx="47625" cy="219456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99D944C-A170-4CDA-B15A-2F6BF0E17BA7}"/>
              </a:ext>
            </a:extLst>
          </p:cNvPr>
          <p:cNvSpPr/>
          <p:nvPr userDrawn="1"/>
        </p:nvSpPr>
        <p:spPr>
          <a:xfrm rot="2703270">
            <a:off x="11184263" y="-197411"/>
            <a:ext cx="47625" cy="145973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03DE633-761A-4BAB-93E2-7B600274B848}"/>
              </a:ext>
            </a:extLst>
          </p:cNvPr>
          <p:cNvSpPr/>
          <p:nvPr userDrawn="1"/>
        </p:nvSpPr>
        <p:spPr>
          <a:xfrm rot="2703270">
            <a:off x="526462" y="796957"/>
            <a:ext cx="47625" cy="145973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70AD3B4-CEC8-411F-9D94-877F77DAC9EE}"/>
              </a:ext>
            </a:extLst>
          </p:cNvPr>
          <p:cNvSpPr/>
          <p:nvPr userDrawn="1"/>
        </p:nvSpPr>
        <p:spPr>
          <a:xfrm rot="2703270">
            <a:off x="4151900" y="5582175"/>
            <a:ext cx="47625" cy="145973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E131EB8-39E4-41BF-98BB-7DB1D831D231}"/>
              </a:ext>
            </a:extLst>
          </p:cNvPr>
          <p:cNvSpPr/>
          <p:nvPr userDrawn="1"/>
        </p:nvSpPr>
        <p:spPr>
          <a:xfrm rot="2703270">
            <a:off x="7159183" y="218145"/>
            <a:ext cx="47625" cy="145973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440F163-EEBD-45E2-B9CE-AC0895CEBBD7}"/>
              </a:ext>
            </a:extLst>
          </p:cNvPr>
          <p:cNvSpPr/>
          <p:nvPr userDrawn="1"/>
        </p:nvSpPr>
        <p:spPr>
          <a:xfrm rot="2703270">
            <a:off x="10756304" y="4976519"/>
            <a:ext cx="47625" cy="219456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ircle: Hollow 23">
            <a:extLst>
              <a:ext uri="{FF2B5EF4-FFF2-40B4-BE49-F238E27FC236}">
                <a16:creationId xmlns:a16="http://schemas.microsoft.com/office/drawing/2014/main" id="{6EB995D7-7622-4898-A83F-5D49216F330B}"/>
              </a:ext>
            </a:extLst>
          </p:cNvPr>
          <p:cNvSpPr/>
          <p:nvPr userDrawn="1"/>
        </p:nvSpPr>
        <p:spPr>
          <a:xfrm>
            <a:off x="1940747" y="6150690"/>
            <a:ext cx="307304" cy="307304"/>
          </a:xfrm>
          <a:prstGeom prst="donut">
            <a:avLst>
              <a:gd name="adj" fmla="val 12398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5" name="Circle: Hollow 24">
            <a:extLst>
              <a:ext uri="{FF2B5EF4-FFF2-40B4-BE49-F238E27FC236}">
                <a16:creationId xmlns:a16="http://schemas.microsoft.com/office/drawing/2014/main" id="{4FEC7A35-C293-4B8B-B17E-834481764110}"/>
              </a:ext>
            </a:extLst>
          </p:cNvPr>
          <p:cNvSpPr/>
          <p:nvPr userDrawn="1"/>
        </p:nvSpPr>
        <p:spPr>
          <a:xfrm>
            <a:off x="5602302" y="3048465"/>
            <a:ext cx="307304" cy="307304"/>
          </a:xfrm>
          <a:prstGeom prst="donut">
            <a:avLst>
              <a:gd name="adj" fmla="val 12398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6" name="Circle: Hollow 25">
            <a:extLst>
              <a:ext uri="{FF2B5EF4-FFF2-40B4-BE49-F238E27FC236}">
                <a16:creationId xmlns:a16="http://schemas.microsoft.com/office/drawing/2014/main" id="{733F45E4-764B-4572-8BAB-470999FA8FF9}"/>
              </a:ext>
            </a:extLst>
          </p:cNvPr>
          <p:cNvSpPr/>
          <p:nvPr userDrawn="1"/>
        </p:nvSpPr>
        <p:spPr>
          <a:xfrm>
            <a:off x="9090515" y="378804"/>
            <a:ext cx="307304" cy="307304"/>
          </a:xfrm>
          <a:prstGeom prst="donut">
            <a:avLst>
              <a:gd name="adj" fmla="val 12398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7" name="Circle: Hollow 26">
            <a:extLst>
              <a:ext uri="{FF2B5EF4-FFF2-40B4-BE49-F238E27FC236}">
                <a16:creationId xmlns:a16="http://schemas.microsoft.com/office/drawing/2014/main" id="{3088A284-9BB9-41CF-A07D-1F6B3920F6F1}"/>
              </a:ext>
            </a:extLst>
          </p:cNvPr>
          <p:cNvSpPr/>
          <p:nvPr userDrawn="1"/>
        </p:nvSpPr>
        <p:spPr>
          <a:xfrm>
            <a:off x="4738389" y="729356"/>
            <a:ext cx="530853" cy="530853"/>
          </a:xfrm>
          <a:prstGeom prst="donut">
            <a:avLst>
              <a:gd name="adj" fmla="val 8809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8" name="Circle: Hollow 27">
            <a:extLst>
              <a:ext uri="{FF2B5EF4-FFF2-40B4-BE49-F238E27FC236}">
                <a16:creationId xmlns:a16="http://schemas.microsoft.com/office/drawing/2014/main" id="{DC4F64F6-FD57-493C-8CE0-5EE42CB91D09}"/>
              </a:ext>
            </a:extLst>
          </p:cNvPr>
          <p:cNvSpPr/>
          <p:nvPr userDrawn="1"/>
        </p:nvSpPr>
        <p:spPr>
          <a:xfrm>
            <a:off x="10500138" y="3884485"/>
            <a:ext cx="307304" cy="307304"/>
          </a:xfrm>
          <a:prstGeom prst="donut">
            <a:avLst>
              <a:gd name="adj" fmla="val 12398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9" name="Circle: Hollow 28">
            <a:extLst>
              <a:ext uri="{FF2B5EF4-FFF2-40B4-BE49-F238E27FC236}">
                <a16:creationId xmlns:a16="http://schemas.microsoft.com/office/drawing/2014/main" id="{8D07D33E-FF6F-4B67-B6D1-2202E3A6B746}"/>
              </a:ext>
            </a:extLst>
          </p:cNvPr>
          <p:cNvSpPr/>
          <p:nvPr userDrawn="1"/>
        </p:nvSpPr>
        <p:spPr>
          <a:xfrm>
            <a:off x="9600735" y="6398043"/>
            <a:ext cx="307304" cy="307304"/>
          </a:xfrm>
          <a:prstGeom prst="donut">
            <a:avLst>
              <a:gd name="adj" fmla="val 12398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0" name="Circle: Hollow 29">
            <a:extLst>
              <a:ext uri="{FF2B5EF4-FFF2-40B4-BE49-F238E27FC236}">
                <a16:creationId xmlns:a16="http://schemas.microsoft.com/office/drawing/2014/main" id="{28A2FC17-9B72-48D6-BDA4-B1163A48A4FA}"/>
              </a:ext>
            </a:extLst>
          </p:cNvPr>
          <p:cNvSpPr/>
          <p:nvPr userDrawn="1"/>
        </p:nvSpPr>
        <p:spPr>
          <a:xfrm>
            <a:off x="864565" y="3360093"/>
            <a:ext cx="530853" cy="530853"/>
          </a:xfrm>
          <a:prstGeom prst="donut">
            <a:avLst>
              <a:gd name="adj" fmla="val 8809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EA8ED3B6-D72B-47BE-B445-B08D66212043}"/>
              </a:ext>
            </a:extLst>
          </p:cNvPr>
          <p:cNvSpPr/>
          <p:nvPr userDrawn="1"/>
        </p:nvSpPr>
        <p:spPr>
          <a:xfrm>
            <a:off x="3079119" y="-1105386"/>
            <a:ext cx="2413539" cy="2404593"/>
          </a:xfrm>
          <a:custGeom>
            <a:avLst/>
            <a:gdLst>
              <a:gd name="connsiteX0" fmla="*/ 1501721 w 2413539"/>
              <a:gd name="connsiteY0" fmla="*/ 0 h 2404593"/>
              <a:gd name="connsiteX1" fmla="*/ 2341348 w 2413539"/>
              <a:gd name="connsiteY1" fmla="*/ 256470 h 2404593"/>
              <a:gd name="connsiteX2" fmla="*/ 2413539 w 2413539"/>
              <a:gd name="connsiteY2" fmla="*/ 310454 h 2404593"/>
              <a:gd name="connsiteX3" fmla="*/ 303764 w 2413539"/>
              <a:gd name="connsiteY3" fmla="*/ 2404593 h 2404593"/>
              <a:gd name="connsiteX4" fmla="*/ 256470 w 2413539"/>
              <a:gd name="connsiteY4" fmla="*/ 2341348 h 2404593"/>
              <a:gd name="connsiteX5" fmla="*/ 0 w 2413539"/>
              <a:gd name="connsiteY5" fmla="*/ 1501721 h 2404593"/>
              <a:gd name="connsiteX6" fmla="*/ 1501721 w 2413539"/>
              <a:gd name="connsiteY6" fmla="*/ 0 h 2404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539" h="2404593">
                <a:moveTo>
                  <a:pt x="1501721" y="0"/>
                </a:moveTo>
                <a:cubicBezTo>
                  <a:pt x="1812738" y="0"/>
                  <a:pt x="2101672" y="94548"/>
                  <a:pt x="2341348" y="256470"/>
                </a:cubicBezTo>
                <a:lnTo>
                  <a:pt x="2413539" y="310454"/>
                </a:lnTo>
                <a:lnTo>
                  <a:pt x="303764" y="2404593"/>
                </a:lnTo>
                <a:lnTo>
                  <a:pt x="256470" y="2341348"/>
                </a:lnTo>
                <a:cubicBezTo>
                  <a:pt x="94548" y="2101672"/>
                  <a:pt x="0" y="1812738"/>
                  <a:pt x="0" y="1501721"/>
                </a:cubicBezTo>
                <a:cubicBezTo>
                  <a:pt x="0" y="672343"/>
                  <a:pt x="672343" y="0"/>
                  <a:pt x="150172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40000"/>
                </a:schemeClr>
              </a:gs>
              <a:gs pos="100000">
                <a:schemeClr val="accent4">
                  <a:alpha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77800" sx="102000" sy="102000" algn="ctr" rotWithShape="0">
              <a:schemeClr val="accent6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BDC57578-EF98-4A57-8AF7-1C7CC48D72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843736" y="0"/>
            <a:ext cx="4348264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BF0D15-4BB1-408E-A5FC-CFF2202284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463" y="-468065"/>
            <a:ext cx="4110019" cy="389706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15ECB00-AF83-443E-9AE7-961C16032659}"/>
              </a:ext>
            </a:extLst>
          </p:cNvPr>
          <p:cNvSpPr/>
          <p:nvPr userDrawn="1"/>
        </p:nvSpPr>
        <p:spPr>
          <a:xfrm>
            <a:off x="9342103" y="45555"/>
            <a:ext cx="3003442" cy="3003442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100000">
                <a:schemeClr val="accent4">
                  <a:alpha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77800" sx="102000" sy="102000" algn="ctr" rotWithShape="0">
              <a:schemeClr val="accent6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8BED7D0-BE93-4317-824C-6DD1CC483554}"/>
              </a:ext>
            </a:extLst>
          </p:cNvPr>
          <p:cNvSpPr/>
          <p:nvPr userDrawn="1"/>
        </p:nvSpPr>
        <p:spPr>
          <a:xfrm>
            <a:off x="-667824" y="2996005"/>
            <a:ext cx="2393338" cy="2393338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100000">
                <a:schemeClr val="accent4">
                  <a:alpha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77800" sx="102000" sy="102000" algn="ctr" rotWithShape="0">
              <a:schemeClr val="accent6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C175114-E625-440B-9D45-C7FECD32D84F}"/>
              </a:ext>
            </a:extLst>
          </p:cNvPr>
          <p:cNvSpPr/>
          <p:nvPr userDrawn="1"/>
        </p:nvSpPr>
        <p:spPr>
          <a:xfrm>
            <a:off x="6138505" y="4931795"/>
            <a:ext cx="1761493" cy="1758422"/>
          </a:xfrm>
          <a:custGeom>
            <a:avLst/>
            <a:gdLst>
              <a:gd name="connsiteX0" fmla="*/ 1196669 w 1761493"/>
              <a:gd name="connsiteY0" fmla="*/ 0 h 1758422"/>
              <a:gd name="connsiteX1" fmla="*/ 1662467 w 1761493"/>
              <a:gd name="connsiteY1" fmla="*/ 94040 h 1758422"/>
              <a:gd name="connsiteX2" fmla="*/ 1761493 w 1761493"/>
              <a:gd name="connsiteY2" fmla="*/ 141744 h 1758422"/>
              <a:gd name="connsiteX3" fmla="*/ 140264 w 1761493"/>
              <a:gd name="connsiteY3" fmla="*/ 1758422 h 1758422"/>
              <a:gd name="connsiteX4" fmla="*/ 94040 w 1761493"/>
              <a:gd name="connsiteY4" fmla="*/ 1662467 h 1758422"/>
              <a:gd name="connsiteX5" fmla="*/ 0 w 1761493"/>
              <a:gd name="connsiteY5" fmla="*/ 1196669 h 1758422"/>
              <a:gd name="connsiteX6" fmla="*/ 1196669 w 1761493"/>
              <a:gd name="connsiteY6" fmla="*/ 0 h 1758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1493" h="1758422">
                <a:moveTo>
                  <a:pt x="1196669" y="0"/>
                </a:moveTo>
                <a:cubicBezTo>
                  <a:pt x="1361895" y="0"/>
                  <a:pt x="1519299" y="33486"/>
                  <a:pt x="1662467" y="94040"/>
                </a:cubicBezTo>
                <a:lnTo>
                  <a:pt x="1761493" y="141744"/>
                </a:lnTo>
                <a:lnTo>
                  <a:pt x="140264" y="1758422"/>
                </a:lnTo>
                <a:lnTo>
                  <a:pt x="94040" y="1662467"/>
                </a:lnTo>
                <a:cubicBezTo>
                  <a:pt x="33486" y="1519299"/>
                  <a:pt x="0" y="1361895"/>
                  <a:pt x="0" y="1196669"/>
                </a:cubicBezTo>
                <a:cubicBezTo>
                  <a:pt x="0" y="535767"/>
                  <a:pt x="535767" y="0"/>
                  <a:pt x="119666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40000"/>
                </a:schemeClr>
              </a:gs>
              <a:gs pos="100000">
                <a:schemeClr val="accent4">
                  <a:alpha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77800" sx="102000" sy="102000" algn="ctr" rotWithShape="0">
              <a:schemeClr val="accent6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FF7B0E0-0A58-4E60-8B37-65D6CF8ACF1E}"/>
              </a:ext>
            </a:extLst>
          </p:cNvPr>
          <p:cNvSpPr/>
          <p:nvPr userDrawn="1"/>
        </p:nvSpPr>
        <p:spPr>
          <a:xfrm rot="13518210" flipH="1">
            <a:off x="9189934" y="1137317"/>
            <a:ext cx="821603" cy="5108776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lumMod val="100000"/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251486E-3E22-42E9-9265-A62EF3AE4503}"/>
              </a:ext>
            </a:extLst>
          </p:cNvPr>
          <p:cNvSpPr/>
          <p:nvPr userDrawn="1"/>
        </p:nvSpPr>
        <p:spPr>
          <a:xfrm rot="2667893" flipH="1">
            <a:off x="5406738" y="-1762068"/>
            <a:ext cx="821603" cy="5108776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lumMod val="100000"/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C61999-5F04-4AB2-B1A4-94D8130656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10" y="2744694"/>
            <a:ext cx="3734250" cy="35407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9635CA-BC26-4AD8-A22E-1ADC79CFE4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802" y="-1414282"/>
            <a:ext cx="3734250" cy="35407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2E4871-F2F2-4806-B2A4-7B4E17D49B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736" y="3798758"/>
            <a:ext cx="4110019" cy="38970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948A5E-2C17-44D0-A274-9C818DA9A2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417" y="3798758"/>
            <a:ext cx="3531102" cy="3348144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7988820-EC8E-4E5E-B405-6369C94FB696}"/>
              </a:ext>
            </a:extLst>
          </p:cNvPr>
          <p:cNvSpPr/>
          <p:nvPr userDrawn="1"/>
        </p:nvSpPr>
        <p:spPr>
          <a:xfrm rot="2667893" flipH="1">
            <a:off x="4257628" y="-627022"/>
            <a:ext cx="821603" cy="5108776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lumMod val="100000"/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B34C216-B859-4332-89DD-FDAB18587912}"/>
              </a:ext>
            </a:extLst>
          </p:cNvPr>
          <p:cNvSpPr/>
          <p:nvPr userDrawn="1"/>
        </p:nvSpPr>
        <p:spPr>
          <a:xfrm rot="2667893" flipH="1">
            <a:off x="10215580" y="2065939"/>
            <a:ext cx="821603" cy="5108776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lumMod val="100000"/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F8C30EF-40BC-43EA-9DFB-F9D15A22EB5E}"/>
              </a:ext>
            </a:extLst>
          </p:cNvPr>
          <p:cNvSpPr/>
          <p:nvPr userDrawn="1"/>
        </p:nvSpPr>
        <p:spPr>
          <a:xfrm rot="2703270">
            <a:off x="2721962" y="791637"/>
            <a:ext cx="47625" cy="29260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20E1840-583E-492F-A9C7-78CB38D18A57}"/>
              </a:ext>
            </a:extLst>
          </p:cNvPr>
          <p:cNvSpPr/>
          <p:nvPr userDrawn="1"/>
        </p:nvSpPr>
        <p:spPr>
          <a:xfrm rot="2703270">
            <a:off x="1032398" y="3557778"/>
            <a:ext cx="47625" cy="29260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1B742EA-776C-4729-BC4C-D8246D495CCF}"/>
              </a:ext>
            </a:extLst>
          </p:cNvPr>
          <p:cNvSpPr/>
          <p:nvPr userDrawn="1"/>
        </p:nvSpPr>
        <p:spPr>
          <a:xfrm rot="2703270">
            <a:off x="8580552" y="2784302"/>
            <a:ext cx="47625" cy="219456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0FB9170-ED31-4166-B8AF-844A796082C3}"/>
              </a:ext>
            </a:extLst>
          </p:cNvPr>
          <p:cNvSpPr/>
          <p:nvPr userDrawn="1"/>
        </p:nvSpPr>
        <p:spPr>
          <a:xfrm rot="2703270">
            <a:off x="11184263" y="-197411"/>
            <a:ext cx="47625" cy="145973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140AEF0-AD3C-429C-8967-68D41060DDA9}"/>
              </a:ext>
            </a:extLst>
          </p:cNvPr>
          <p:cNvSpPr/>
          <p:nvPr userDrawn="1"/>
        </p:nvSpPr>
        <p:spPr>
          <a:xfrm rot="2703270">
            <a:off x="4151900" y="5582175"/>
            <a:ext cx="47625" cy="145973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7CBDFD1-2932-4D6D-8A90-D0F5DC3C67AE}"/>
              </a:ext>
            </a:extLst>
          </p:cNvPr>
          <p:cNvSpPr/>
          <p:nvPr userDrawn="1"/>
        </p:nvSpPr>
        <p:spPr>
          <a:xfrm rot="2703270">
            <a:off x="7159183" y="218145"/>
            <a:ext cx="47625" cy="145973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A46355A-3E04-49FD-9F09-AAAB3DB0E418}"/>
              </a:ext>
            </a:extLst>
          </p:cNvPr>
          <p:cNvSpPr/>
          <p:nvPr userDrawn="1"/>
        </p:nvSpPr>
        <p:spPr>
          <a:xfrm rot="2703270">
            <a:off x="10756304" y="4976519"/>
            <a:ext cx="47625" cy="219456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ircle: Hollow 22">
            <a:extLst>
              <a:ext uri="{FF2B5EF4-FFF2-40B4-BE49-F238E27FC236}">
                <a16:creationId xmlns:a16="http://schemas.microsoft.com/office/drawing/2014/main" id="{409C4469-3F84-4E19-A632-E543A5FDD884}"/>
              </a:ext>
            </a:extLst>
          </p:cNvPr>
          <p:cNvSpPr/>
          <p:nvPr userDrawn="1"/>
        </p:nvSpPr>
        <p:spPr>
          <a:xfrm>
            <a:off x="1940747" y="6150690"/>
            <a:ext cx="307304" cy="307304"/>
          </a:xfrm>
          <a:prstGeom prst="donut">
            <a:avLst>
              <a:gd name="adj" fmla="val 12398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4" name="Circle: Hollow 23">
            <a:extLst>
              <a:ext uri="{FF2B5EF4-FFF2-40B4-BE49-F238E27FC236}">
                <a16:creationId xmlns:a16="http://schemas.microsoft.com/office/drawing/2014/main" id="{EBF49C44-3383-44DC-8036-8DC2B11ACB1A}"/>
              </a:ext>
            </a:extLst>
          </p:cNvPr>
          <p:cNvSpPr/>
          <p:nvPr userDrawn="1"/>
        </p:nvSpPr>
        <p:spPr>
          <a:xfrm>
            <a:off x="5198769" y="5662761"/>
            <a:ext cx="307304" cy="307304"/>
          </a:xfrm>
          <a:prstGeom prst="donut">
            <a:avLst>
              <a:gd name="adj" fmla="val 12398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5" name="Circle: Hollow 24">
            <a:extLst>
              <a:ext uri="{FF2B5EF4-FFF2-40B4-BE49-F238E27FC236}">
                <a16:creationId xmlns:a16="http://schemas.microsoft.com/office/drawing/2014/main" id="{D46346EE-F1B7-4796-AFA9-AAE048AA3364}"/>
              </a:ext>
            </a:extLst>
          </p:cNvPr>
          <p:cNvSpPr/>
          <p:nvPr userDrawn="1"/>
        </p:nvSpPr>
        <p:spPr>
          <a:xfrm>
            <a:off x="9090515" y="378804"/>
            <a:ext cx="307304" cy="307304"/>
          </a:xfrm>
          <a:prstGeom prst="donut">
            <a:avLst>
              <a:gd name="adj" fmla="val 12398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6" name="Circle: Hollow 25">
            <a:extLst>
              <a:ext uri="{FF2B5EF4-FFF2-40B4-BE49-F238E27FC236}">
                <a16:creationId xmlns:a16="http://schemas.microsoft.com/office/drawing/2014/main" id="{73E5F236-BD77-4630-A734-050F06B94A2D}"/>
              </a:ext>
            </a:extLst>
          </p:cNvPr>
          <p:cNvSpPr/>
          <p:nvPr userDrawn="1"/>
        </p:nvSpPr>
        <p:spPr>
          <a:xfrm>
            <a:off x="4738389" y="729356"/>
            <a:ext cx="530853" cy="530853"/>
          </a:xfrm>
          <a:prstGeom prst="donut">
            <a:avLst>
              <a:gd name="adj" fmla="val 8809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7" name="Circle: Hollow 26">
            <a:extLst>
              <a:ext uri="{FF2B5EF4-FFF2-40B4-BE49-F238E27FC236}">
                <a16:creationId xmlns:a16="http://schemas.microsoft.com/office/drawing/2014/main" id="{C89DEA56-42C4-43A8-B485-A905F2F9EF8D}"/>
              </a:ext>
            </a:extLst>
          </p:cNvPr>
          <p:cNvSpPr/>
          <p:nvPr userDrawn="1"/>
        </p:nvSpPr>
        <p:spPr>
          <a:xfrm>
            <a:off x="10500138" y="3884485"/>
            <a:ext cx="307304" cy="307304"/>
          </a:xfrm>
          <a:prstGeom prst="donut">
            <a:avLst>
              <a:gd name="adj" fmla="val 12398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8" name="Circle: Hollow 27">
            <a:extLst>
              <a:ext uri="{FF2B5EF4-FFF2-40B4-BE49-F238E27FC236}">
                <a16:creationId xmlns:a16="http://schemas.microsoft.com/office/drawing/2014/main" id="{841ACCCA-100D-4216-8EA1-A5CC63045609}"/>
              </a:ext>
            </a:extLst>
          </p:cNvPr>
          <p:cNvSpPr/>
          <p:nvPr userDrawn="1"/>
        </p:nvSpPr>
        <p:spPr>
          <a:xfrm>
            <a:off x="9342103" y="6252072"/>
            <a:ext cx="307304" cy="307304"/>
          </a:xfrm>
          <a:prstGeom prst="donut">
            <a:avLst>
              <a:gd name="adj" fmla="val 12398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9" name="Circle: Hollow 28">
            <a:extLst>
              <a:ext uri="{FF2B5EF4-FFF2-40B4-BE49-F238E27FC236}">
                <a16:creationId xmlns:a16="http://schemas.microsoft.com/office/drawing/2014/main" id="{35C224AA-96FF-425B-A723-6682BE2E1056}"/>
              </a:ext>
            </a:extLst>
          </p:cNvPr>
          <p:cNvSpPr/>
          <p:nvPr userDrawn="1"/>
        </p:nvSpPr>
        <p:spPr>
          <a:xfrm>
            <a:off x="864565" y="3360093"/>
            <a:ext cx="530853" cy="530853"/>
          </a:xfrm>
          <a:prstGeom prst="donut">
            <a:avLst>
              <a:gd name="adj" fmla="val 8809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060D8E5-FE2C-4BE4-8D5F-4E1953E01D04}"/>
              </a:ext>
            </a:extLst>
          </p:cNvPr>
          <p:cNvSpPr/>
          <p:nvPr userDrawn="1"/>
        </p:nvSpPr>
        <p:spPr>
          <a:xfrm>
            <a:off x="3079119" y="-1105386"/>
            <a:ext cx="2413539" cy="2404593"/>
          </a:xfrm>
          <a:custGeom>
            <a:avLst/>
            <a:gdLst>
              <a:gd name="connsiteX0" fmla="*/ 1501721 w 2413539"/>
              <a:gd name="connsiteY0" fmla="*/ 0 h 2404593"/>
              <a:gd name="connsiteX1" fmla="*/ 2341348 w 2413539"/>
              <a:gd name="connsiteY1" fmla="*/ 256470 h 2404593"/>
              <a:gd name="connsiteX2" fmla="*/ 2413539 w 2413539"/>
              <a:gd name="connsiteY2" fmla="*/ 310454 h 2404593"/>
              <a:gd name="connsiteX3" fmla="*/ 303764 w 2413539"/>
              <a:gd name="connsiteY3" fmla="*/ 2404593 h 2404593"/>
              <a:gd name="connsiteX4" fmla="*/ 256470 w 2413539"/>
              <a:gd name="connsiteY4" fmla="*/ 2341348 h 2404593"/>
              <a:gd name="connsiteX5" fmla="*/ 0 w 2413539"/>
              <a:gd name="connsiteY5" fmla="*/ 1501721 h 2404593"/>
              <a:gd name="connsiteX6" fmla="*/ 1501721 w 2413539"/>
              <a:gd name="connsiteY6" fmla="*/ 0 h 2404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539" h="2404593">
                <a:moveTo>
                  <a:pt x="1501721" y="0"/>
                </a:moveTo>
                <a:cubicBezTo>
                  <a:pt x="1812738" y="0"/>
                  <a:pt x="2101672" y="94548"/>
                  <a:pt x="2341348" y="256470"/>
                </a:cubicBezTo>
                <a:lnTo>
                  <a:pt x="2413539" y="310454"/>
                </a:lnTo>
                <a:lnTo>
                  <a:pt x="303764" y="2404593"/>
                </a:lnTo>
                <a:lnTo>
                  <a:pt x="256470" y="2341348"/>
                </a:lnTo>
                <a:cubicBezTo>
                  <a:pt x="94548" y="2101672"/>
                  <a:pt x="0" y="1812738"/>
                  <a:pt x="0" y="1501721"/>
                </a:cubicBezTo>
                <a:cubicBezTo>
                  <a:pt x="0" y="672343"/>
                  <a:pt x="672343" y="0"/>
                  <a:pt x="150172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40000"/>
                </a:schemeClr>
              </a:gs>
              <a:gs pos="100000">
                <a:schemeClr val="accent4">
                  <a:alpha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77800" sx="102000" sy="102000" algn="ctr" rotWithShape="0">
              <a:schemeClr val="accent6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F5C830AA-5FA6-4CD4-AD75-FEFC4B01915A}"/>
              </a:ext>
            </a:extLst>
          </p:cNvPr>
          <p:cNvGrpSpPr/>
          <p:nvPr userDrawn="1"/>
        </p:nvGrpSpPr>
        <p:grpSpPr>
          <a:xfrm flipV="1">
            <a:off x="-1536722" y="-1474805"/>
            <a:ext cx="6967679" cy="9512191"/>
            <a:chOff x="-1484471" y="-860850"/>
            <a:chExt cx="6967679" cy="9512191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CA2486D-8BCE-4F5C-8CAA-C5764F13D2C0}"/>
                </a:ext>
              </a:extLst>
            </p:cNvPr>
            <p:cNvGrpSpPr/>
            <p:nvPr userDrawn="1"/>
          </p:nvGrpSpPr>
          <p:grpSpPr>
            <a:xfrm rot="16200000">
              <a:off x="-1510142" y="1657990"/>
              <a:ext cx="7019022" cy="6967679"/>
              <a:chOff x="-1454130" y="-1334460"/>
              <a:chExt cx="7019022" cy="6967679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BF71EB0B-9497-409F-8497-D05944EED268}"/>
                  </a:ext>
                </a:extLst>
              </p:cNvPr>
              <p:cNvSpPr/>
              <p:nvPr userDrawn="1"/>
            </p:nvSpPr>
            <p:spPr>
              <a:xfrm>
                <a:off x="-1166340" y="2200772"/>
                <a:ext cx="2393338" cy="239333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alpha val="40000"/>
                    </a:schemeClr>
                  </a:gs>
                  <a:gs pos="100000">
                    <a:schemeClr val="accent4">
                      <a:alpha val="4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177800" sx="102000" sy="102000" algn="ctr" rotWithShape="0">
                  <a:schemeClr val="accent6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80DDDF61-AF37-4CDD-91B7-E8FD97EB7F2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8173" y="2092453"/>
                <a:ext cx="3734250" cy="3540766"/>
              </a:xfrm>
              <a:prstGeom prst="rect">
                <a:avLst/>
              </a:prstGeom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58756FA6-95F9-4A5F-8874-D3AE77F87B6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454130" y="126244"/>
                <a:ext cx="3734250" cy="3540766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652D9175-806D-444B-843C-8D6D1A2B8B4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30642" y="-1334460"/>
                <a:ext cx="3734250" cy="3540766"/>
              </a:xfrm>
              <a:prstGeom prst="rect">
                <a:avLst/>
              </a:prstGeom>
            </p:spPr>
          </p:pic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9EE53EEA-8096-4336-BF8C-013228CF2A7B}"/>
                  </a:ext>
                </a:extLst>
              </p:cNvPr>
              <p:cNvSpPr/>
              <p:nvPr userDrawn="1"/>
            </p:nvSpPr>
            <p:spPr>
              <a:xfrm rot="2667893" flipH="1">
                <a:off x="3776991" y="-1279263"/>
                <a:ext cx="821603" cy="510877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3300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chemeClr val="bg1">
                      <a:lumMod val="100000"/>
                      <a:alpha val="2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3540C4DE-A5C4-491B-85D8-7A083DE9DB85}"/>
                  </a:ext>
                </a:extLst>
              </p:cNvPr>
              <p:cNvSpPr/>
              <p:nvPr userDrawn="1"/>
            </p:nvSpPr>
            <p:spPr>
              <a:xfrm rot="2703270">
                <a:off x="2139106" y="-351276"/>
                <a:ext cx="47625" cy="292608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3C197359-984C-46D0-8A51-B98CB1D4D2F3}"/>
                  </a:ext>
                </a:extLst>
              </p:cNvPr>
              <p:cNvSpPr/>
              <p:nvPr userDrawn="1"/>
            </p:nvSpPr>
            <p:spPr>
              <a:xfrm rot="2703270">
                <a:off x="533882" y="2762545"/>
                <a:ext cx="47625" cy="292608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0413640F-302A-4F0D-BB79-E28A5E756CB0}"/>
                  </a:ext>
                </a:extLst>
              </p:cNvPr>
              <p:cNvSpPr/>
              <p:nvPr userDrawn="1"/>
            </p:nvSpPr>
            <p:spPr>
              <a:xfrm rot="2703270">
                <a:off x="295353" y="154282"/>
                <a:ext cx="47625" cy="1459734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Circle: Hollow 11">
                <a:extLst>
                  <a:ext uri="{FF2B5EF4-FFF2-40B4-BE49-F238E27FC236}">
                    <a16:creationId xmlns:a16="http://schemas.microsoft.com/office/drawing/2014/main" id="{1F0A2C54-CDD2-4AED-8188-711E2B556ED7}"/>
                  </a:ext>
                </a:extLst>
              </p:cNvPr>
              <p:cNvSpPr/>
              <p:nvPr userDrawn="1"/>
            </p:nvSpPr>
            <p:spPr>
              <a:xfrm>
                <a:off x="2747827" y="1763993"/>
                <a:ext cx="307304" cy="307304"/>
              </a:xfrm>
              <a:prstGeom prst="donut">
                <a:avLst>
                  <a:gd name="adj" fmla="val 12398"/>
                </a:avLst>
              </a:prstGeom>
              <a:gradFill flip="none" rotWithShape="1">
                <a:gsLst>
                  <a:gs pos="0">
                    <a:schemeClr val="accent1">
                      <a:alpha val="50000"/>
                    </a:schemeClr>
                  </a:gs>
                  <a:gs pos="100000">
                    <a:schemeClr val="accent1">
                      <a:lumMod val="75000"/>
                      <a:alpha val="5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/>
              </a:p>
            </p:txBody>
          </p:sp>
          <p:sp>
            <p:nvSpPr>
              <p:cNvPr id="13" name="Circle: Hollow 12">
                <a:extLst>
                  <a:ext uri="{FF2B5EF4-FFF2-40B4-BE49-F238E27FC236}">
                    <a16:creationId xmlns:a16="http://schemas.microsoft.com/office/drawing/2014/main" id="{75ED3DF4-C9D6-4BB6-A2B9-E5CA4FA70BFB}"/>
                  </a:ext>
                </a:extLst>
              </p:cNvPr>
              <p:cNvSpPr/>
              <p:nvPr userDrawn="1"/>
            </p:nvSpPr>
            <p:spPr>
              <a:xfrm>
                <a:off x="3350683" y="647436"/>
                <a:ext cx="530853" cy="530853"/>
              </a:xfrm>
              <a:prstGeom prst="donut">
                <a:avLst>
                  <a:gd name="adj" fmla="val 8809"/>
                </a:avLst>
              </a:prstGeom>
              <a:gradFill flip="none" rotWithShape="1">
                <a:gsLst>
                  <a:gs pos="0">
                    <a:schemeClr val="accent1">
                      <a:alpha val="50000"/>
                    </a:schemeClr>
                  </a:gs>
                  <a:gs pos="100000">
                    <a:schemeClr val="accent1">
                      <a:lumMod val="75000"/>
                      <a:alpha val="5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/>
              </a:p>
            </p:txBody>
          </p:sp>
          <p:sp>
            <p:nvSpPr>
              <p:cNvPr id="14" name="Circle: Hollow 13">
                <a:extLst>
                  <a:ext uri="{FF2B5EF4-FFF2-40B4-BE49-F238E27FC236}">
                    <a16:creationId xmlns:a16="http://schemas.microsoft.com/office/drawing/2014/main" id="{6ADB9004-20CC-4775-A94C-01AF85407695}"/>
                  </a:ext>
                </a:extLst>
              </p:cNvPr>
              <p:cNvSpPr/>
              <p:nvPr userDrawn="1"/>
            </p:nvSpPr>
            <p:spPr>
              <a:xfrm>
                <a:off x="366049" y="2564860"/>
                <a:ext cx="530853" cy="530853"/>
              </a:xfrm>
              <a:prstGeom prst="donut">
                <a:avLst>
                  <a:gd name="adj" fmla="val 8809"/>
                </a:avLst>
              </a:prstGeom>
              <a:gradFill flip="none" rotWithShape="1">
                <a:gsLst>
                  <a:gs pos="0">
                    <a:schemeClr val="accent1">
                      <a:alpha val="50000"/>
                    </a:schemeClr>
                  </a:gs>
                  <a:gs pos="100000">
                    <a:schemeClr val="accent1">
                      <a:lumMod val="75000"/>
                      <a:alpha val="5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BAE17066-8B58-479D-ADC0-C0AE3E0C1818}"/>
                  </a:ext>
                </a:extLst>
              </p:cNvPr>
              <p:cNvSpPr/>
              <p:nvPr userDrawn="1"/>
            </p:nvSpPr>
            <p:spPr>
              <a:xfrm>
                <a:off x="2248959" y="-1025564"/>
                <a:ext cx="2413539" cy="2404593"/>
              </a:xfrm>
              <a:custGeom>
                <a:avLst/>
                <a:gdLst>
                  <a:gd name="connsiteX0" fmla="*/ 1501721 w 2413539"/>
                  <a:gd name="connsiteY0" fmla="*/ 0 h 2404593"/>
                  <a:gd name="connsiteX1" fmla="*/ 2341348 w 2413539"/>
                  <a:gd name="connsiteY1" fmla="*/ 256470 h 2404593"/>
                  <a:gd name="connsiteX2" fmla="*/ 2413539 w 2413539"/>
                  <a:gd name="connsiteY2" fmla="*/ 310454 h 2404593"/>
                  <a:gd name="connsiteX3" fmla="*/ 303764 w 2413539"/>
                  <a:gd name="connsiteY3" fmla="*/ 2404593 h 2404593"/>
                  <a:gd name="connsiteX4" fmla="*/ 256470 w 2413539"/>
                  <a:gd name="connsiteY4" fmla="*/ 2341348 h 2404593"/>
                  <a:gd name="connsiteX5" fmla="*/ 0 w 2413539"/>
                  <a:gd name="connsiteY5" fmla="*/ 1501721 h 2404593"/>
                  <a:gd name="connsiteX6" fmla="*/ 1501721 w 2413539"/>
                  <a:gd name="connsiteY6" fmla="*/ 0 h 2404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13539" h="2404593">
                    <a:moveTo>
                      <a:pt x="1501721" y="0"/>
                    </a:moveTo>
                    <a:cubicBezTo>
                      <a:pt x="1812738" y="0"/>
                      <a:pt x="2101672" y="94548"/>
                      <a:pt x="2341348" y="256470"/>
                    </a:cubicBezTo>
                    <a:lnTo>
                      <a:pt x="2413539" y="310454"/>
                    </a:lnTo>
                    <a:lnTo>
                      <a:pt x="303764" y="2404593"/>
                    </a:lnTo>
                    <a:lnTo>
                      <a:pt x="256470" y="2341348"/>
                    </a:lnTo>
                    <a:cubicBezTo>
                      <a:pt x="94548" y="2101672"/>
                      <a:pt x="0" y="1812738"/>
                      <a:pt x="0" y="1501721"/>
                    </a:cubicBezTo>
                    <a:cubicBezTo>
                      <a:pt x="0" y="672343"/>
                      <a:pt x="672343" y="0"/>
                      <a:pt x="150172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alpha val="40000"/>
                    </a:schemeClr>
                  </a:gs>
                  <a:gs pos="100000">
                    <a:schemeClr val="accent4">
                      <a:alpha val="4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177800" sx="102000" sy="102000" algn="ctr" rotWithShape="0">
                  <a:schemeClr val="accent6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77B0D4A-E3C1-4B7D-8088-814C22F0A19F}"/>
                </a:ext>
              </a:extLst>
            </p:cNvPr>
            <p:cNvGrpSpPr/>
            <p:nvPr userDrawn="1"/>
          </p:nvGrpSpPr>
          <p:grpSpPr>
            <a:xfrm rot="5400000">
              <a:off x="-325146" y="-952329"/>
              <a:ext cx="3348144" cy="3531102"/>
              <a:chOff x="733347" y="4234870"/>
              <a:chExt cx="3348144" cy="3531102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91FEE50B-8E3D-46B2-8EA0-62CF7EFC67D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641868" y="4326349"/>
                <a:ext cx="3531102" cy="3348144"/>
              </a:xfrm>
              <a:prstGeom prst="rect">
                <a:avLst/>
              </a:prstGeom>
            </p:spPr>
          </p:pic>
          <p:sp>
            <p:nvSpPr>
              <p:cNvPr id="17" name="Circle: Hollow 16">
                <a:extLst>
                  <a:ext uri="{FF2B5EF4-FFF2-40B4-BE49-F238E27FC236}">
                    <a16:creationId xmlns:a16="http://schemas.microsoft.com/office/drawing/2014/main" id="{85B9006B-48FC-4507-B2E2-05BA6E61F230}"/>
                  </a:ext>
                </a:extLst>
              </p:cNvPr>
              <p:cNvSpPr/>
              <p:nvPr userDrawn="1"/>
            </p:nvSpPr>
            <p:spPr>
              <a:xfrm rot="5400000">
                <a:off x="2094522" y="6103468"/>
                <a:ext cx="307304" cy="307304"/>
              </a:xfrm>
              <a:prstGeom prst="donut">
                <a:avLst>
                  <a:gd name="adj" fmla="val 12398"/>
                </a:avLst>
              </a:prstGeom>
              <a:gradFill flip="none" rotWithShape="1">
                <a:gsLst>
                  <a:gs pos="0">
                    <a:schemeClr val="accent1">
                      <a:alpha val="50000"/>
                    </a:schemeClr>
                  </a:gs>
                  <a:gs pos="100000">
                    <a:schemeClr val="accent1">
                      <a:lumMod val="75000"/>
                      <a:alpha val="5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F8FD8C2B-CF95-4359-8C9B-66F6DEF41BC2}"/>
                  </a:ext>
                </a:extLst>
              </p:cNvPr>
              <p:cNvSpPr/>
              <p:nvPr userDrawn="1"/>
            </p:nvSpPr>
            <p:spPr>
              <a:xfrm rot="5400000">
                <a:off x="1829106" y="5091582"/>
                <a:ext cx="1761493" cy="1758422"/>
              </a:xfrm>
              <a:custGeom>
                <a:avLst/>
                <a:gdLst>
                  <a:gd name="connsiteX0" fmla="*/ 1196669 w 1761493"/>
                  <a:gd name="connsiteY0" fmla="*/ 0 h 1758422"/>
                  <a:gd name="connsiteX1" fmla="*/ 1662467 w 1761493"/>
                  <a:gd name="connsiteY1" fmla="*/ 94040 h 1758422"/>
                  <a:gd name="connsiteX2" fmla="*/ 1761493 w 1761493"/>
                  <a:gd name="connsiteY2" fmla="*/ 141744 h 1758422"/>
                  <a:gd name="connsiteX3" fmla="*/ 140264 w 1761493"/>
                  <a:gd name="connsiteY3" fmla="*/ 1758422 h 1758422"/>
                  <a:gd name="connsiteX4" fmla="*/ 94040 w 1761493"/>
                  <a:gd name="connsiteY4" fmla="*/ 1662467 h 1758422"/>
                  <a:gd name="connsiteX5" fmla="*/ 0 w 1761493"/>
                  <a:gd name="connsiteY5" fmla="*/ 1196669 h 1758422"/>
                  <a:gd name="connsiteX6" fmla="*/ 1196669 w 1761493"/>
                  <a:gd name="connsiteY6" fmla="*/ 0 h 1758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61493" h="1758422">
                    <a:moveTo>
                      <a:pt x="1196669" y="0"/>
                    </a:moveTo>
                    <a:cubicBezTo>
                      <a:pt x="1361895" y="0"/>
                      <a:pt x="1519299" y="33486"/>
                      <a:pt x="1662467" y="94040"/>
                    </a:cubicBezTo>
                    <a:lnTo>
                      <a:pt x="1761493" y="141744"/>
                    </a:lnTo>
                    <a:lnTo>
                      <a:pt x="140264" y="1758422"/>
                    </a:lnTo>
                    <a:lnTo>
                      <a:pt x="94040" y="1662467"/>
                    </a:lnTo>
                    <a:cubicBezTo>
                      <a:pt x="33486" y="1519299"/>
                      <a:pt x="0" y="1361895"/>
                      <a:pt x="0" y="1196669"/>
                    </a:cubicBezTo>
                    <a:cubicBezTo>
                      <a:pt x="0" y="535767"/>
                      <a:pt x="535767" y="0"/>
                      <a:pt x="1196669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alpha val="40000"/>
                    </a:schemeClr>
                  </a:gs>
                  <a:gs pos="100000">
                    <a:schemeClr val="accent4">
                      <a:alpha val="4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177800" sx="102000" sy="102000" algn="ctr" rotWithShape="0">
                  <a:schemeClr val="accent6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B07CB7B1-F420-416D-8B5A-CDA12EF282E8}"/>
                  </a:ext>
                </a:extLst>
              </p:cNvPr>
              <p:cNvSpPr/>
              <p:nvPr userDrawn="1"/>
            </p:nvSpPr>
            <p:spPr>
              <a:xfrm rot="8103270">
                <a:off x="3096259" y="4960806"/>
                <a:ext cx="47625" cy="219456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www.allppt.com</a:t>
            </a:r>
            <a:endParaRPr lang="ko-KR" alt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800" b="1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6625-D08F-4E4A-89EA-7C7F5E6F2574}" type="datetimeFigureOut">
              <a:rPr lang="he-IL" smtClean="0"/>
              <a:t>י"א/שבט/תשפ"ד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9336F-A606-4DAF-A286-103DB255818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147788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5802C41-163D-4844-9D5C-7285E36EE0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1868" y="4326349"/>
            <a:ext cx="3531102" cy="3348144"/>
          </a:xfrm>
          <a:prstGeom prst="rect">
            <a:avLst/>
          </a:prstGeom>
        </p:spPr>
      </p:pic>
      <p:sp>
        <p:nvSpPr>
          <p:cNvPr id="27" name="Circle: Hollow 26">
            <a:extLst>
              <a:ext uri="{FF2B5EF4-FFF2-40B4-BE49-F238E27FC236}">
                <a16:creationId xmlns:a16="http://schemas.microsoft.com/office/drawing/2014/main" id="{E1194625-2A02-42BF-985E-CB02981CC3F5}"/>
              </a:ext>
            </a:extLst>
          </p:cNvPr>
          <p:cNvSpPr/>
          <p:nvPr userDrawn="1"/>
        </p:nvSpPr>
        <p:spPr>
          <a:xfrm rot="5400000">
            <a:off x="2094522" y="6103468"/>
            <a:ext cx="307304" cy="307304"/>
          </a:xfrm>
          <a:prstGeom prst="donut">
            <a:avLst>
              <a:gd name="adj" fmla="val 12398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D3AF95-7EEC-4AF2-944F-478E817101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1073" y="3601088"/>
            <a:ext cx="4110019" cy="389706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0C67E91-BEE2-4AE6-AD49-3064788AA62C}"/>
              </a:ext>
            </a:extLst>
          </p:cNvPr>
          <p:cNvSpPr/>
          <p:nvPr userDrawn="1"/>
        </p:nvSpPr>
        <p:spPr>
          <a:xfrm>
            <a:off x="-1166340" y="2200772"/>
            <a:ext cx="2393338" cy="2393338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100000">
                <a:schemeClr val="accent4">
                  <a:alpha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77800" sx="102000" sy="102000" algn="ctr" rotWithShape="0">
              <a:schemeClr val="accent6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63EDB17-8564-401D-92A1-21969EA8E8BF}"/>
              </a:ext>
            </a:extLst>
          </p:cNvPr>
          <p:cNvSpPr/>
          <p:nvPr userDrawn="1"/>
        </p:nvSpPr>
        <p:spPr>
          <a:xfrm rot="5400000">
            <a:off x="1829106" y="5091582"/>
            <a:ext cx="1761493" cy="1758422"/>
          </a:xfrm>
          <a:custGeom>
            <a:avLst/>
            <a:gdLst>
              <a:gd name="connsiteX0" fmla="*/ 1196669 w 1761493"/>
              <a:gd name="connsiteY0" fmla="*/ 0 h 1758422"/>
              <a:gd name="connsiteX1" fmla="*/ 1662467 w 1761493"/>
              <a:gd name="connsiteY1" fmla="*/ 94040 h 1758422"/>
              <a:gd name="connsiteX2" fmla="*/ 1761493 w 1761493"/>
              <a:gd name="connsiteY2" fmla="*/ 141744 h 1758422"/>
              <a:gd name="connsiteX3" fmla="*/ 140264 w 1761493"/>
              <a:gd name="connsiteY3" fmla="*/ 1758422 h 1758422"/>
              <a:gd name="connsiteX4" fmla="*/ 94040 w 1761493"/>
              <a:gd name="connsiteY4" fmla="*/ 1662467 h 1758422"/>
              <a:gd name="connsiteX5" fmla="*/ 0 w 1761493"/>
              <a:gd name="connsiteY5" fmla="*/ 1196669 h 1758422"/>
              <a:gd name="connsiteX6" fmla="*/ 1196669 w 1761493"/>
              <a:gd name="connsiteY6" fmla="*/ 0 h 1758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1493" h="1758422">
                <a:moveTo>
                  <a:pt x="1196669" y="0"/>
                </a:moveTo>
                <a:cubicBezTo>
                  <a:pt x="1361895" y="0"/>
                  <a:pt x="1519299" y="33486"/>
                  <a:pt x="1662467" y="94040"/>
                </a:cubicBezTo>
                <a:lnTo>
                  <a:pt x="1761493" y="141744"/>
                </a:lnTo>
                <a:lnTo>
                  <a:pt x="140264" y="1758422"/>
                </a:lnTo>
                <a:lnTo>
                  <a:pt x="94040" y="1662467"/>
                </a:lnTo>
                <a:cubicBezTo>
                  <a:pt x="33486" y="1519299"/>
                  <a:pt x="0" y="1361895"/>
                  <a:pt x="0" y="1196669"/>
                </a:cubicBezTo>
                <a:cubicBezTo>
                  <a:pt x="0" y="535767"/>
                  <a:pt x="535767" y="0"/>
                  <a:pt x="119666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40000"/>
                </a:schemeClr>
              </a:gs>
              <a:gs pos="100000">
                <a:schemeClr val="accent4">
                  <a:alpha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77800" sx="102000" sy="102000" algn="ctr" rotWithShape="0">
              <a:schemeClr val="accent6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BEA3CCE-2438-4D3A-A346-5006736FBD98}"/>
              </a:ext>
            </a:extLst>
          </p:cNvPr>
          <p:cNvSpPr/>
          <p:nvPr userDrawn="1"/>
        </p:nvSpPr>
        <p:spPr>
          <a:xfrm rot="8100000" flipH="1">
            <a:off x="4799323" y="2717508"/>
            <a:ext cx="821603" cy="5108776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lumMod val="100000"/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9C62ABA-F31E-4507-89F4-65DB297C2F65}"/>
              </a:ext>
            </a:extLst>
          </p:cNvPr>
          <p:cNvSpPr/>
          <p:nvPr userDrawn="1"/>
        </p:nvSpPr>
        <p:spPr>
          <a:xfrm rot="2667893" flipH="1">
            <a:off x="6192724" y="-2202697"/>
            <a:ext cx="821603" cy="5108776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lumMod val="100000"/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A422A2-A93A-481F-86EB-95A20F5E6C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73" y="2092453"/>
            <a:ext cx="3734250" cy="35407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342D7D-A635-4EED-A135-5639C64549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4130" y="126244"/>
            <a:ext cx="3734250" cy="35407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9383E9-89D4-4C93-AF22-7F09A37024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642" y="-1334460"/>
            <a:ext cx="3734250" cy="3540766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33D01D5-159B-4682-BC38-3FC87152F25C}"/>
              </a:ext>
            </a:extLst>
          </p:cNvPr>
          <p:cNvSpPr/>
          <p:nvPr userDrawn="1"/>
        </p:nvSpPr>
        <p:spPr>
          <a:xfrm rot="2667893" flipH="1">
            <a:off x="3776991" y="-1279263"/>
            <a:ext cx="821603" cy="5108776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lumMod val="100000"/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69C8D3C-C654-4784-82A6-BC44B04649EC}"/>
              </a:ext>
            </a:extLst>
          </p:cNvPr>
          <p:cNvSpPr/>
          <p:nvPr userDrawn="1"/>
        </p:nvSpPr>
        <p:spPr>
          <a:xfrm rot="2703270">
            <a:off x="2139106" y="-351276"/>
            <a:ext cx="47625" cy="29260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1314CF0-4747-405B-AB6C-2DC40EAC3061}"/>
              </a:ext>
            </a:extLst>
          </p:cNvPr>
          <p:cNvSpPr/>
          <p:nvPr userDrawn="1"/>
        </p:nvSpPr>
        <p:spPr>
          <a:xfrm rot="2703270">
            <a:off x="533882" y="2762545"/>
            <a:ext cx="47625" cy="29260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BBB0BA9-067C-4FCC-90CE-905A4AE8970C}"/>
              </a:ext>
            </a:extLst>
          </p:cNvPr>
          <p:cNvSpPr/>
          <p:nvPr userDrawn="1"/>
        </p:nvSpPr>
        <p:spPr>
          <a:xfrm rot="2703270">
            <a:off x="295353" y="154282"/>
            <a:ext cx="47625" cy="145973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56A4E2F-8293-4B87-BF73-7A8FBF0E05B4}"/>
              </a:ext>
            </a:extLst>
          </p:cNvPr>
          <p:cNvSpPr/>
          <p:nvPr userDrawn="1"/>
        </p:nvSpPr>
        <p:spPr>
          <a:xfrm rot="2703270">
            <a:off x="4825335" y="723086"/>
            <a:ext cx="47625" cy="145973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ircle: Hollow 21">
            <a:extLst>
              <a:ext uri="{FF2B5EF4-FFF2-40B4-BE49-F238E27FC236}">
                <a16:creationId xmlns:a16="http://schemas.microsoft.com/office/drawing/2014/main" id="{7A8CC623-0084-4053-B628-564CB9189BFB}"/>
              </a:ext>
            </a:extLst>
          </p:cNvPr>
          <p:cNvSpPr/>
          <p:nvPr userDrawn="1"/>
        </p:nvSpPr>
        <p:spPr>
          <a:xfrm>
            <a:off x="2747827" y="1763993"/>
            <a:ext cx="307304" cy="307304"/>
          </a:xfrm>
          <a:prstGeom prst="donut">
            <a:avLst>
              <a:gd name="adj" fmla="val 12398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5" name="Circle: Hollow 24">
            <a:extLst>
              <a:ext uri="{FF2B5EF4-FFF2-40B4-BE49-F238E27FC236}">
                <a16:creationId xmlns:a16="http://schemas.microsoft.com/office/drawing/2014/main" id="{A1EBE448-4C63-4F12-B4BF-098CFA49AF34}"/>
              </a:ext>
            </a:extLst>
          </p:cNvPr>
          <p:cNvSpPr/>
          <p:nvPr userDrawn="1"/>
        </p:nvSpPr>
        <p:spPr>
          <a:xfrm>
            <a:off x="3350683" y="647436"/>
            <a:ext cx="530853" cy="530853"/>
          </a:xfrm>
          <a:prstGeom prst="donut">
            <a:avLst>
              <a:gd name="adj" fmla="val 8809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7E3970A-926A-4602-B2CB-329719FA7DF3}"/>
              </a:ext>
            </a:extLst>
          </p:cNvPr>
          <p:cNvSpPr/>
          <p:nvPr userDrawn="1"/>
        </p:nvSpPr>
        <p:spPr>
          <a:xfrm rot="8067893" flipH="1">
            <a:off x="2337025" y="4690041"/>
            <a:ext cx="821603" cy="5108776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lumMod val="100000"/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ircle: Hollow 27">
            <a:extLst>
              <a:ext uri="{FF2B5EF4-FFF2-40B4-BE49-F238E27FC236}">
                <a16:creationId xmlns:a16="http://schemas.microsoft.com/office/drawing/2014/main" id="{787D885D-ED3C-4AAE-AF96-612EC5C03D33}"/>
              </a:ext>
            </a:extLst>
          </p:cNvPr>
          <p:cNvSpPr/>
          <p:nvPr userDrawn="1"/>
        </p:nvSpPr>
        <p:spPr>
          <a:xfrm>
            <a:off x="366049" y="2564860"/>
            <a:ext cx="530853" cy="530853"/>
          </a:xfrm>
          <a:prstGeom prst="donut">
            <a:avLst>
              <a:gd name="adj" fmla="val 8809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08B6F55-8BDB-4DDF-BDB0-A6025F557FBC}"/>
              </a:ext>
            </a:extLst>
          </p:cNvPr>
          <p:cNvSpPr/>
          <p:nvPr userDrawn="1"/>
        </p:nvSpPr>
        <p:spPr>
          <a:xfrm>
            <a:off x="2248959" y="-1025564"/>
            <a:ext cx="2413539" cy="2404593"/>
          </a:xfrm>
          <a:custGeom>
            <a:avLst/>
            <a:gdLst>
              <a:gd name="connsiteX0" fmla="*/ 1501721 w 2413539"/>
              <a:gd name="connsiteY0" fmla="*/ 0 h 2404593"/>
              <a:gd name="connsiteX1" fmla="*/ 2341348 w 2413539"/>
              <a:gd name="connsiteY1" fmla="*/ 256470 h 2404593"/>
              <a:gd name="connsiteX2" fmla="*/ 2413539 w 2413539"/>
              <a:gd name="connsiteY2" fmla="*/ 310454 h 2404593"/>
              <a:gd name="connsiteX3" fmla="*/ 303764 w 2413539"/>
              <a:gd name="connsiteY3" fmla="*/ 2404593 h 2404593"/>
              <a:gd name="connsiteX4" fmla="*/ 256470 w 2413539"/>
              <a:gd name="connsiteY4" fmla="*/ 2341348 h 2404593"/>
              <a:gd name="connsiteX5" fmla="*/ 0 w 2413539"/>
              <a:gd name="connsiteY5" fmla="*/ 1501721 h 2404593"/>
              <a:gd name="connsiteX6" fmla="*/ 1501721 w 2413539"/>
              <a:gd name="connsiteY6" fmla="*/ 0 h 2404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539" h="2404593">
                <a:moveTo>
                  <a:pt x="1501721" y="0"/>
                </a:moveTo>
                <a:cubicBezTo>
                  <a:pt x="1812738" y="0"/>
                  <a:pt x="2101672" y="94548"/>
                  <a:pt x="2341348" y="256470"/>
                </a:cubicBezTo>
                <a:lnTo>
                  <a:pt x="2413539" y="310454"/>
                </a:lnTo>
                <a:lnTo>
                  <a:pt x="303764" y="2404593"/>
                </a:lnTo>
                <a:lnTo>
                  <a:pt x="256470" y="2341348"/>
                </a:lnTo>
                <a:cubicBezTo>
                  <a:pt x="94548" y="2101672"/>
                  <a:pt x="0" y="1812738"/>
                  <a:pt x="0" y="1501721"/>
                </a:cubicBezTo>
                <a:cubicBezTo>
                  <a:pt x="0" y="672343"/>
                  <a:pt x="672343" y="0"/>
                  <a:pt x="150172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40000"/>
                </a:schemeClr>
              </a:gs>
              <a:gs pos="100000">
                <a:schemeClr val="accent4">
                  <a:alpha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77800" sx="102000" sy="102000" algn="ctr" rotWithShape="0">
              <a:schemeClr val="accent6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3BB6E6C-2E77-4E24-89ED-EDB678C30F9E}"/>
              </a:ext>
            </a:extLst>
          </p:cNvPr>
          <p:cNvSpPr/>
          <p:nvPr userDrawn="1"/>
        </p:nvSpPr>
        <p:spPr>
          <a:xfrm rot="8103270">
            <a:off x="3096259" y="4960806"/>
            <a:ext cx="47625" cy="219456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ircle: Hollow 30">
            <a:extLst>
              <a:ext uri="{FF2B5EF4-FFF2-40B4-BE49-F238E27FC236}">
                <a16:creationId xmlns:a16="http://schemas.microsoft.com/office/drawing/2014/main" id="{C295F18F-4230-4FCB-B589-C1201320C08D}"/>
              </a:ext>
            </a:extLst>
          </p:cNvPr>
          <p:cNvSpPr/>
          <p:nvPr userDrawn="1"/>
        </p:nvSpPr>
        <p:spPr>
          <a:xfrm>
            <a:off x="4099415" y="3494611"/>
            <a:ext cx="530853" cy="530853"/>
          </a:xfrm>
          <a:prstGeom prst="donut">
            <a:avLst>
              <a:gd name="adj" fmla="val 8809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2" name="Circle: Hollow 31">
            <a:extLst>
              <a:ext uri="{FF2B5EF4-FFF2-40B4-BE49-F238E27FC236}">
                <a16:creationId xmlns:a16="http://schemas.microsoft.com/office/drawing/2014/main" id="{18AA53BD-3380-4C96-9601-0B3E6BC574E0}"/>
              </a:ext>
            </a:extLst>
          </p:cNvPr>
          <p:cNvSpPr/>
          <p:nvPr userDrawn="1"/>
        </p:nvSpPr>
        <p:spPr>
          <a:xfrm>
            <a:off x="5955108" y="1322663"/>
            <a:ext cx="530853" cy="530853"/>
          </a:xfrm>
          <a:prstGeom prst="donut">
            <a:avLst>
              <a:gd name="adj" fmla="val 8809"/>
            </a:avLst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75000"/>
                  <a:alpha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832044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שלום ירושל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תמונה 1" descr="פתיחת חשבון בנק ביוון - רשימת מסמכים נחוצים | כיצד פותחים חשבון בנק ביוון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7379" y="14068"/>
            <a:ext cx="1194621" cy="103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984044" y="0"/>
            <a:ext cx="248068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בתי משפט השלום מחוז ירושלים</a:t>
            </a:r>
            <a:endParaRPr kumimoji="0" lang="en-US" altLang="he-IL" sz="1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93427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CF074AD-5A0D-40B4-813D-34862D7DF200}"/>
              </a:ext>
            </a:extLst>
          </p:cNvPr>
          <p:cNvSpPr/>
          <p:nvPr userDrawn="1"/>
        </p:nvSpPr>
        <p:spPr>
          <a:xfrm>
            <a:off x="0" y="-1"/>
            <a:ext cx="12192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6F6D66-F2F9-4BF4-99F9-B1BA1142497F}"/>
              </a:ext>
            </a:extLst>
          </p:cNvPr>
          <p:cNvSpPr/>
          <p:nvPr userDrawn="1"/>
        </p:nvSpPr>
        <p:spPr>
          <a:xfrm>
            <a:off x="0" y="6792686"/>
            <a:ext cx="12192000" cy="65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76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327D0A9D-21AD-4F16-ABF6-FCEDEAC7CBC3}"/>
              </a:ext>
            </a:extLst>
          </p:cNvPr>
          <p:cNvGrpSpPr/>
          <p:nvPr userDrawn="1"/>
        </p:nvGrpSpPr>
        <p:grpSpPr>
          <a:xfrm rot="16200000">
            <a:off x="-1543328" y="1245980"/>
            <a:ext cx="7033145" cy="6967679"/>
            <a:chOff x="-1454130" y="-1334460"/>
            <a:chExt cx="7033145" cy="6967679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0E3802B7-A996-44D8-8E95-073D460506DD}"/>
                </a:ext>
              </a:extLst>
            </p:cNvPr>
            <p:cNvSpPr/>
            <p:nvPr userDrawn="1"/>
          </p:nvSpPr>
          <p:spPr>
            <a:xfrm>
              <a:off x="-1166340" y="2200772"/>
              <a:ext cx="2393338" cy="2393338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alpha val="40000"/>
                  </a:schemeClr>
                </a:gs>
                <a:gs pos="100000">
                  <a:schemeClr val="accent4">
                    <a:alpha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177800" sx="102000" sy="102000" algn="ctr" rotWithShape="0">
                <a:schemeClr val="accent6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1BC23AE-96EE-4D54-A885-39974FAB76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173" y="2092453"/>
              <a:ext cx="3734250" cy="354076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79F98EE-38CF-4F42-BBFC-6D904B5931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54130" y="126244"/>
              <a:ext cx="3734250" cy="354076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A7D8CCE-DBFD-4E90-8B56-4E1B4E65EA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0642" y="-1334460"/>
              <a:ext cx="3734250" cy="3540766"/>
            </a:xfrm>
            <a:prstGeom prst="rect">
              <a:avLst/>
            </a:prstGeom>
          </p:spPr>
        </p:pic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6A60227F-0B6A-4822-B1CF-88C8ADB21FAF}"/>
                </a:ext>
              </a:extLst>
            </p:cNvPr>
            <p:cNvSpPr/>
            <p:nvPr userDrawn="1"/>
          </p:nvSpPr>
          <p:spPr>
            <a:xfrm rot="2667893" flipH="1">
              <a:off x="3776991" y="-1279263"/>
              <a:ext cx="821603" cy="5108776"/>
            </a:xfrm>
            <a:prstGeom prst="roundRect">
              <a:avLst>
                <a:gd name="adj" fmla="val 50000"/>
              </a:avLst>
            </a:prstGeom>
            <a:gradFill>
              <a:gsLst>
                <a:gs pos="3300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>
                    <a:lumMod val="100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2A927CA-2C69-422E-8CDD-1BB98E8110C4}"/>
                </a:ext>
              </a:extLst>
            </p:cNvPr>
            <p:cNvSpPr/>
            <p:nvPr userDrawn="1"/>
          </p:nvSpPr>
          <p:spPr>
            <a:xfrm rot="2703270">
              <a:off x="2139106" y="-351276"/>
              <a:ext cx="47625" cy="292608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1E524A3-8BEF-4311-9C5F-430DE3C1E73B}"/>
                </a:ext>
              </a:extLst>
            </p:cNvPr>
            <p:cNvSpPr/>
            <p:nvPr userDrawn="1"/>
          </p:nvSpPr>
          <p:spPr>
            <a:xfrm rot="2703270">
              <a:off x="533882" y="2762545"/>
              <a:ext cx="47625" cy="292608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B0A3251D-A12D-4E0F-8F70-DEC8DD540973}"/>
                </a:ext>
              </a:extLst>
            </p:cNvPr>
            <p:cNvSpPr/>
            <p:nvPr userDrawn="1"/>
          </p:nvSpPr>
          <p:spPr>
            <a:xfrm rot="2703270">
              <a:off x="295353" y="154282"/>
              <a:ext cx="47625" cy="145973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070B9DE-E2F6-4515-A0CB-D897C6A83640}"/>
                </a:ext>
              </a:extLst>
            </p:cNvPr>
            <p:cNvSpPr/>
            <p:nvPr userDrawn="1"/>
          </p:nvSpPr>
          <p:spPr>
            <a:xfrm rot="2703270">
              <a:off x="4825335" y="723086"/>
              <a:ext cx="47625" cy="145973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ircle: Hollow 11">
              <a:extLst>
                <a:ext uri="{FF2B5EF4-FFF2-40B4-BE49-F238E27FC236}">
                  <a16:creationId xmlns:a16="http://schemas.microsoft.com/office/drawing/2014/main" id="{F3D5F4E7-4130-4F71-A905-F23D72D75F36}"/>
                </a:ext>
              </a:extLst>
            </p:cNvPr>
            <p:cNvSpPr/>
            <p:nvPr userDrawn="1"/>
          </p:nvSpPr>
          <p:spPr>
            <a:xfrm>
              <a:off x="2747827" y="1763993"/>
              <a:ext cx="307304" cy="307304"/>
            </a:xfrm>
            <a:prstGeom prst="donut">
              <a:avLst>
                <a:gd name="adj" fmla="val 12398"/>
              </a:avLst>
            </a:prstGeom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lumMod val="75000"/>
                    <a:alpha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3" name="Circle: Hollow 12">
              <a:extLst>
                <a:ext uri="{FF2B5EF4-FFF2-40B4-BE49-F238E27FC236}">
                  <a16:creationId xmlns:a16="http://schemas.microsoft.com/office/drawing/2014/main" id="{6043D486-3263-4803-85C1-2F658985FF35}"/>
                </a:ext>
              </a:extLst>
            </p:cNvPr>
            <p:cNvSpPr/>
            <p:nvPr userDrawn="1"/>
          </p:nvSpPr>
          <p:spPr>
            <a:xfrm>
              <a:off x="3350683" y="647436"/>
              <a:ext cx="530853" cy="530853"/>
            </a:xfrm>
            <a:prstGeom prst="donut">
              <a:avLst>
                <a:gd name="adj" fmla="val 8809"/>
              </a:avLst>
            </a:prstGeom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lumMod val="75000"/>
                    <a:alpha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4" name="Circle: Hollow 13">
              <a:extLst>
                <a:ext uri="{FF2B5EF4-FFF2-40B4-BE49-F238E27FC236}">
                  <a16:creationId xmlns:a16="http://schemas.microsoft.com/office/drawing/2014/main" id="{9258023F-0C38-4A31-9B2A-AA99C3C745C6}"/>
                </a:ext>
              </a:extLst>
            </p:cNvPr>
            <p:cNvSpPr/>
            <p:nvPr userDrawn="1"/>
          </p:nvSpPr>
          <p:spPr>
            <a:xfrm>
              <a:off x="366049" y="2564860"/>
              <a:ext cx="530853" cy="530853"/>
            </a:xfrm>
            <a:prstGeom prst="donut">
              <a:avLst>
                <a:gd name="adj" fmla="val 8809"/>
              </a:avLst>
            </a:prstGeom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lumMod val="75000"/>
                    <a:alpha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0B53E0F-0B02-4B74-91E7-2B670261B8F7}"/>
                </a:ext>
              </a:extLst>
            </p:cNvPr>
            <p:cNvSpPr/>
            <p:nvPr userDrawn="1"/>
          </p:nvSpPr>
          <p:spPr>
            <a:xfrm>
              <a:off x="2248959" y="-1025564"/>
              <a:ext cx="2413539" cy="2404593"/>
            </a:xfrm>
            <a:custGeom>
              <a:avLst/>
              <a:gdLst>
                <a:gd name="connsiteX0" fmla="*/ 1501721 w 2413539"/>
                <a:gd name="connsiteY0" fmla="*/ 0 h 2404593"/>
                <a:gd name="connsiteX1" fmla="*/ 2341348 w 2413539"/>
                <a:gd name="connsiteY1" fmla="*/ 256470 h 2404593"/>
                <a:gd name="connsiteX2" fmla="*/ 2413539 w 2413539"/>
                <a:gd name="connsiteY2" fmla="*/ 310454 h 2404593"/>
                <a:gd name="connsiteX3" fmla="*/ 303764 w 2413539"/>
                <a:gd name="connsiteY3" fmla="*/ 2404593 h 2404593"/>
                <a:gd name="connsiteX4" fmla="*/ 256470 w 2413539"/>
                <a:gd name="connsiteY4" fmla="*/ 2341348 h 2404593"/>
                <a:gd name="connsiteX5" fmla="*/ 0 w 2413539"/>
                <a:gd name="connsiteY5" fmla="*/ 1501721 h 2404593"/>
                <a:gd name="connsiteX6" fmla="*/ 1501721 w 2413539"/>
                <a:gd name="connsiteY6" fmla="*/ 0 h 240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13539" h="2404593">
                  <a:moveTo>
                    <a:pt x="1501721" y="0"/>
                  </a:moveTo>
                  <a:cubicBezTo>
                    <a:pt x="1812738" y="0"/>
                    <a:pt x="2101672" y="94548"/>
                    <a:pt x="2341348" y="256470"/>
                  </a:cubicBezTo>
                  <a:lnTo>
                    <a:pt x="2413539" y="310454"/>
                  </a:lnTo>
                  <a:lnTo>
                    <a:pt x="303764" y="2404593"/>
                  </a:lnTo>
                  <a:lnTo>
                    <a:pt x="256470" y="2341348"/>
                  </a:lnTo>
                  <a:cubicBezTo>
                    <a:pt x="94548" y="2101672"/>
                    <a:pt x="0" y="1812738"/>
                    <a:pt x="0" y="1501721"/>
                  </a:cubicBezTo>
                  <a:cubicBezTo>
                    <a:pt x="0" y="672343"/>
                    <a:pt x="672343" y="0"/>
                    <a:pt x="150172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40000"/>
                  </a:schemeClr>
                </a:gs>
                <a:gs pos="100000">
                  <a:schemeClr val="accent4">
                    <a:alpha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177800" sx="102000" sy="102000" algn="ctr" rotWithShape="0">
                <a:schemeClr val="accent6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99F735-1BC8-4020-A49A-4C037861EEE1}"/>
              </a:ext>
            </a:extLst>
          </p:cNvPr>
          <p:cNvSpPr/>
          <p:nvPr userDrawn="1"/>
        </p:nvSpPr>
        <p:spPr>
          <a:xfrm>
            <a:off x="0" y="0"/>
            <a:ext cx="12192000" cy="29243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Our Team LAYOUT</a:t>
            </a:r>
          </a:p>
        </p:txBody>
      </p:sp>
      <p:sp>
        <p:nvSpPr>
          <p:cNvPr id="5" name="Block Arc 1">
            <a:extLst>
              <a:ext uri="{FF2B5EF4-FFF2-40B4-BE49-F238E27FC236}">
                <a16:creationId xmlns:a16="http://schemas.microsoft.com/office/drawing/2014/main" id="{404008F3-9393-43B1-9EF6-BB73F9083120}"/>
              </a:ext>
            </a:extLst>
          </p:cNvPr>
          <p:cNvSpPr/>
          <p:nvPr userDrawn="1"/>
        </p:nvSpPr>
        <p:spPr>
          <a:xfrm>
            <a:off x="3582255" y="1754355"/>
            <a:ext cx="2340000" cy="2340000"/>
          </a:xfrm>
          <a:prstGeom prst="blockArc">
            <a:avLst>
              <a:gd name="adj1" fmla="val 10800000"/>
              <a:gd name="adj2" fmla="val 117763"/>
              <a:gd name="adj3" fmla="val 671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Block Arc 12">
            <a:extLst>
              <a:ext uri="{FF2B5EF4-FFF2-40B4-BE49-F238E27FC236}">
                <a16:creationId xmlns:a16="http://schemas.microsoft.com/office/drawing/2014/main" id="{B94FB787-662A-4C42-A82E-3D2990125567}"/>
              </a:ext>
            </a:extLst>
          </p:cNvPr>
          <p:cNvSpPr/>
          <p:nvPr userDrawn="1"/>
        </p:nvSpPr>
        <p:spPr>
          <a:xfrm>
            <a:off x="893211" y="1754355"/>
            <a:ext cx="2340000" cy="2340000"/>
          </a:xfrm>
          <a:prstGeom prst="blockArc">
            <a:avLst>
              <a:gd name="adj1" fmla="val 10800000"/>
              <a:gd name="adj2" fmla="val 118784"/>
              <a:gd name="adj3" fmla="val 7082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Block Arc 13">
            <a:extLst>
              <a:ext uri="{FF2B5EF4-FFF2-40B4-BE49-F238E27FC236}">
                <a16:creationId xmlns:a16="http://schemas.microsoft.com/office/drawing/2014/main" id="{B3104187-2B64-4114-9216-8B72399C3FFB}"/>
              </a:ext>
            </a:extLst>
          </p:cNvPr>
          <p:cNvSpPr/>
          <p:nvPr userDrawn="1"/>
        </p:nvSpPr>
        <p:spPr>
          <a:xfrm>
            <a:off x="6271299" y="1754355"/>
            <a:ext cx="2340000" cy="2340000"/>
          </a:xfrm>
          <a:prstGeom prst="blockArc">
            <a:avLst>
              <a:gd name="adj1" fmla="val 10800000"/>
              <a:gd name="adj2" fmla="val 117763"/>
              <a:gd name="adj3" fmla="val 671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Block Arc 15">
            <a:extLst>
              <a:ext uri="{FF2B5EF4-FFF2-40B4-BE49-F238E27FC236}">
                <a16:creationId xmlns:a16="http://schemas.microsoft.com/office/drawing/2014/main" id="{5C6BA25A-D059-41A1-9E12-7E54661C901A}"/>
              </a:ext>
            </a:extLst>
          </p:cNvPr>
          <p:cNvSpPr/>
          <p:nvPr userDrawn="1"/>
        </p:nvSpPr>
        <p:spPr>
          <a:xfrm>
            <a:off x="8946522" y="1754355"/>
            <a:ext cx="2340000" cy="2340000"/>
          </a:xfrm>
          <a:prstGeom prst="blockArc">
            <a:avLst>
              <a:gd name="adj1" fmla="val 10800000"/>
              <a:gd name="adj2" fmla="val 116759"/>
              <a:gd name="adj3" fmla="val 6338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41AE61D-2711-4D27-9E84-9455C81DF8EA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073211" y="1934789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EB96CED-3A89-4E72-AD40-98DAA7DB1E8E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62255" y="1934789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68305AF-08C9-4A39-80B8-FD3847826BF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451299" y="1934789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23326DD4-C5BB-4602-9562-F2390EC71C3D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140343" y="1934789"/>
            <a:ext cx="1980000" cy="198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0" r:id="rId3"/>
    <p:sldLayoutId id="2147483692" r:id="rId4"/>
    <p:sldLayoutId id="2147483693" r:id="rId5"/>
  </p:sldLayoutIdLst>
  <p:transition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  <p:sldLayoutId id="2147483691" r:id="rId20"/>
  </p:sldLayoutIdLst>
  <p:transition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ransition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wmf"/><Relationship Id="rId18" Type="http://schemas.openxmlformats.org/officeDocument/2006/relationships/image" Target="../media/image24.wmf"/><Relationship Id="rId26" Type="http://schemas.openxmlformats.org/officeDocument/2006/relationships/image" Target="../media/image32.wmf"/><Relationship Id="rId3" Type="http://schemas.openxmlformats.org/officeDocument/2006/relationships/image" Target="../media/image9.png"/><Relationship Id="rId21" Type="http://schemas.openxmlformats.org/officeDocument/2006/relationships/image" Target="../media/image27.wmf"/><Relationship Id="rId34" Type="http://schemas.openxmlformats.org/officeDocument/2006/relationships/image" Target="../media/image40.png"/><Relationship Id="rId7" Type="http://schemas.openxmlformats.org/officeDocument/2006/relationships/image" Target="../media/image13.wmf"/><Relationship Id="rId12" Type="http://schemas.openxmlformats.org/officeDocument/2006/relationships/image" Target="../media/image18.wmf"/><Relationship Id="rId17" Type="http://schemas.openxmlformats.org/officeDocument/2006/relationships/image" Target="../media/image23.wmf"/><Relationship Id="rId25" Type="http://schemas.openxmlformats.org/officeDocument/2006/relationships/image" Target="../media/image31.wmf"/><Relationship Id="rId33" Type="http://schemas.openxmlformats.org/officeDocument/2006/relationships/image" Target="../media/image39.wmf"/><Relationship Id="rId2" Type="http://schemas.openxmlformats.org/officeDocument/2006/relationships/image" Target="../media/image8.png"/><Relationship Id="rId16" Type="http://schemas.openxmlformats.org/officeDocument/2006/relationships/image" Target="../media/image22.wmf"/><Relationship Id="rId20" Type="http://schemas.openxmlformats.org/officeDocument/2006/relationships/image" Target="../media/image26.wmf"/><Relationship Id="rId29" Type="http://schemas.openxmlformats.org/officeDocument/2006/relationships/image" Target="../media/image35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wmf"/><Relationship Id="rId11" Type="http://schemas.openxmlformats.org/officeDocument/2006/relationships/image" Target="../media/image17.wmf"/><Relationship Id="rId24" Type="http://schemas.openxmlformats.org/officeDocument/2006/relationships/image" Target="../media/image30.wmf"/><Relationship Id="rId32" Type="http://schemas.openxmlformats.org/officeDocument/2006/relationships/image" Target="../media/image38.wmf"/><Relationship Id="rId5" Type="http://schemas.openxmlformats.org/officeDocument/2006/relationships/image" Target="../media/image11.wmf"/><Relationship Id="rId15" Type="http://schemas.openxmlformats.org/officeDocument/2006/relationships/image" Target="../media/image21.wmf"/><Relationship Id="rId23" Type="http://schemas.openxmlformats.org/officeDocument/2006/relationships/image" Target="../media/image29.wmf"/><Relationship Id="rId28" Type="http://schemas.openxmlformats.org/officeDocument/2006/relationships/image" Target="../media/image34.wmf"/><Relationship Id="rId10" Type="http://schemas.openxmlformats.org/officeDocument/2006/relationships/image" Target="../media/image16.wmf"/><Relationship Id="rId19" Type="http://schemas.openxmlformats.org/officeDocument/2006/relationships/image" Target="../media/image25.wmf"/><Relationship Id="rId31" Type="http://schemas.openxmlformats.org/officeDocument/2006/relationships/image" Target="../media/image37.wmf"/><Relationship Id="rId4" Type="http://schemas.openxmlformats.org/officeDocument/2006/relationships/image" Target="../media/image10.wmf"/><Relationship Id="rId9" Type="http://schemas.openxmlformats.org/officeDocument/2006/relationships/image" Target="../media/image15.wmf"/><Relationship Id="rId14" Type="http://schemas.openxmlformats.org/officeDocument/2006/relationships/image" Target="../media/image20.wmf"/><Relationship Id="rId22" Type="http://schemas.openxmlformats.org/officeDocument/2006/relationships/image" Target="../media/image28.wmf"/><Relationship Id="rId27" Type="http://schemas.openxmlformats.org/officeDocument/2006/relationships/image" Target="../media/image33.wmf"/><Relationship Id="rId30" Type="http://schemas.openxmlformats.org/officeDocument/2006/relationships/image" Target="../media/image36.wmf"/><Relationship Id="rId8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285" y="390331"/>
            <a:ext cx="11403874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בתי משפט השלום</a:t>
            </a:r>
          </a:p>
          <a:p>
            <a:pPr algn="ctr"/>
            <a:r>
              <a:rPr lang="he-IL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מחוז ירושלים</a:t>
            </a:r>
          </a:p>
          <a:p>
            <a:pPr algn="ctr"/>
            <a:r>
              <a:rPr lang="he-IL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הצגה לעו"ד חדשים</a:t>
            </a:r>
          </a:p>
        </p:txBody>
      </p:sp>
      <p:pic>
        <p:nvPicPr>
          <p:cNvPr id="3" name="E97110B1-016A-4640-98D4-0EDAEF7F8295" descr="PHOTO-2024-01-17-15-30-3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0" t="113" r="14196" b="35600"/>
          <a:stretch/>
        </p:blipFill>
        <p:spPr bwMode="auto">
          <a:xfrm>
            <a:off x="2063930" y="2975654"/>
            <a:ext cx="7602584" cy="33571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796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C8F4293-E803-4D62-884B-F3A0C4302F6B}"/>
              </a:ext>
            </a:extLst>
          </p:cNvPr>
          <p:cNvGrpSpPr/>
          <p:nvPr/>
        </p:nvGrpSpPr>
        <p:grpSpPr>
          <a:xfrm>
            <a:off x="4879403" y="1401014"/>
            <a:ext cx="2518246" cy="5005071"/>
            <a:chOff x="539552" y="1772816"/>
            <a:chExt cx="2088232" cy="3960440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13F1B093-90FE-4E9C-934D-7E5C3F4022ED}"/>
                </a:ext>
              </a:extLst>
            </p:cNvPr>
            <p:cNvSpPr/>
            <p:nvPr/>
          </p:nvSpPr>
          <p:spPr>
            <a:xfrm>
              <a:off x="539552" y="1772816"/>
              <a:ext cx="2088232" cy="3960440"/>
            </a:xfrm>
            <a:prstGeom prst="roundRect">
              <a:avLst>
                <a:gd name="adj" fmla="val 3866"/>
              </a:avLst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6F7011E0-EE4E-419A-B65A-F39D37C40697}"/>
                </a:ext>
              </a:extLst>
            </p:cNvPr>
            <p:cNvSpPr/>
            <p:nvPr/>
          </p:nvSpPr>
          <p:spPr>
            <a:xfrm>
              <a:off x="539552" y="1772816"/>
              <a:ext cx="2088232" cy="956295"/>
            </a:xfrm>
            <a:custGeom>
              <a:avLst/>
              <a:gdLst/>
              <a:ahLst/>
              <a:cxnLst/>
              <a:rect l="l" t="t" r="r" b="b"/>
              <a:pathLst>
                <a:path w="2232248" h="956295">
                  <a:moveTo>
                    <a:pt x="86299" y="0"/>
                  </a:moveTo>
                  <a:lnTo>
                    <a:pt x="2145949" y="0"/>
                  </a:lnTo>
                  <a:cubicBezTo>
                    <a:pt x="2193611" y="0"/>
                    <a:pt x="2232248" y="38637"/>
                    <a:pt x="2232248" y="86299"/>
                  </a:cubicBezTo>
                  <a:lnTo>
                    <a:pt x="2232248" y="956295"/>
                  </a:lnTo>
                  <a:lnTo>
                    <a:pt x="0" y="956295"/>
                  </a:lnTo>
                  <a:lnTo>
                    <a:pt x="0" y="86299"/>
                  </a:lnTo>
                  <a:cubicBezTo>
                    <a:pt x="0" y="38637"/>
                    <a:pt x="38637" y="0"/>
                    <a:pt x="862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3386AC2-7AEA-4C95-9038-1BE3937278AB}"/>
              </a:ext>
            </a:extLst>
          </p:cNvPr>
          <p:cNvGrpSpPr/>
          <p:nvPr/>
        </p:nvGrpSpPr>
        <p:grpSpPr>
          <a:xfrm>
            <a:off x="904711" y="1464944"/>
            <a:ext cx="2454779" cy="5005071"/>
            <a:chOff x="539552" y="1772816"/>
            <a:chExt cx="2088232" cy="3960440"/>
          </a:xfrm>
        </p:grpSpPr>
        <p:sp>
          <p:nvSpPr>
            <p:cNvPr id="12" name="Rounded Rectangle 55">
              <a:extLst>
                <a:ext uri="{FF2B5EF4-FFF2-40B4-BE49-F238E27FC236}">
                  <a16:creationId xmlns:a16="http://schemas.microsoft.com/office/drawing/2014/main" id="{9D63B5A0-EE9A-408B-B2B4-7F1B95D0EAC3}"/>
                </a:ext>
              </a:extLst>
            </p:cNvPr>
            <p:cNvSpPr/>
            <p:nvPr/>
          </p:nvSpPr>
          <p:spPr>
            <a:xfrm>
              <a:off x="539552" y="1772816"/>
              <a:ext cx="2088232" cy="3960440"/>
            </a:xfrm>
            <a:prstGeom prst="roundRect">
              <a:avLst>
                <a:gd name="adj" fmla="val 3866"/>
              </a:avLst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3" name="Rounded Rectangle 4">
              <a:extLst>
                <a:ext uri="{FF2B5EF4-FFF2-40B4-BE49-F238E27FC236}">
                  <a16:creationId xmlns:a16="http://schemas.microsoft.com/office/drawing/2014/main" id="{2AF570B4-24D8-40A9-828B-A3BE55A2F848}"/>
                </a:ext>
              </a:extLst>
            </p:cNvPr>
            <p:cNvSpPr/>
            <p:nvPr/>
          </p:nvSpPr>
          <p:spPr>
            <a:xfrm>
              <a:off x="539552" y="1772816"/>
              <a:ext cx="2088232" cy="956295"/>
            </a:xfrm>
            <a:custGeom>
              <a:avLst/>
              <a:gdLst/>
              <a:ahLst/>
              <a:cxnLst/>
              <a:rect l="l" t="t" r="r" b="b"/>
              <a:pathLst>
                <a:path w="2232248" h="956295">
                  <a:moveTo>
                    <a:pt x="86299" y="0"/>
                  </a:moveTo>
                  <a:lnTo>
                    <a:pt x="2145949" y="0"/>
                  </a:lnTo>
                  <a:cubicBezTo>
                    <a:pt x="2193611" y="0"/>
                    <a:pt x="2232248" y="38637"/>
                    <a:pt x="2232248" y="86299"/>
                  </a:cubicBezTo>
                  <a:lnTo>
                    <a:pt x="2232248" y="956295"/>
                  </a:lnTo>
                  <a:lnTo>
                    <a:pt x="0" y="956295"/>
                  </a:lnTo>
                  <a:lnTo>
                    <a:pt x="0" y="86299"/>
                  </a:lnTo>
                  <a:cubicBezTo>
                    <a:pt x="0" y="38637"/>
                    <a:pt x="38637" y="0"/>
                    <a:pt x="86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ADB8A5F-01A7-4059-A9B7-D16EDC687B13}"/>
              </a:ext>
            </a:extLst>
          </p:cNvPr>
          <p:cNvGrpSpPr/>
          <p:nvPr/>
        </p:nvGrpSpPr>
        <p:grpSpPr>
          <a:xfrm>
            <a:off x="8615966" y="1464945"/>
            <a:ext cx="2443559" cy="5005071"/>
            <a:chOff x="539552" y="1772816"/>
            <a:chExt cx="2088232" cy="3960440"/>
          </a:xfrm>
        </p:grpSpPr>
        <p:sp>
          <p:nvSpPr>
            <p:cNvPr id="17" name="Rounded Rectangle 64">
              <a:extLst>
                <a:ext uri="{FF2B5EF4-FFF2-40B4-BE49-F238E27FC236}">
                  <a16:creationId xmlns:a16="http://schemas.microsoft.com/office/drawing/2014/main" id="{98387F7A-F58F-4F5A-8069-076F486F6D37}"/>
                </a:ext>
              </a:extLst>
            </p:cNvPr>
            <p:cNvSpPr/>
            <p:nvPr/>
          </p:nvSpPr>
          <p:spPr>
            <a:xfrm>
              <a:off x="539552" y="1772816"/>
              <a:ext cx="2088232" cy="3960440"/>
            </a:xfrm>
            <a:prstGeom prst="roundRect">
              <a:avLst>
                <a:gd name="adj" fmla="val 3866"/>
              </a:avLst>
            </a:prstGeom>
            <a:solidFill>
              <a:schemeClr val="bg1"/>
            </a:solidFill>
            <a:ln w="25400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8" name="Rounded Rectangle 4">
              <a:extLst>
                <a:ext uri="{FF2B5EF4-FFF2-40B4-BE49-F238E27FC236}">
                  <a16:creationId xmlns:a16="http://schemas.microsoft.com/office/drawing/2014/main" id="{20C26BC8-6649-4FE9-AF41-767FA9183BB5}"/>
                </a:ext>
              </a:extLst>
            </p:cNvPr>
            <p:cNvSpPr/>
            <p:nvPr/>
          </p:nvSpPr>
          <p:spPr>
            <a:xfrm>
              <a:off x="539552" y="1772816"/>
              <a:ext cx="2088232" cy="956295"/>
            </a:xfrm>
            <a:custGeom>
              <a:avLst/>
              <a:gdLst/>
              <a:ahLst/>
              <a:cxnLst/>
              <a:rect l="l" t="t" r="r" b="b"/>
              <a:pathLst>
                <a:path w="2232248" h="956295">
                  <a:moveTo>
                    <a:pt x="86299" y="0"/>
                  </a:moveTo>
                  <a:lnTo>
                    <a:pt x="2145949" y="0"/>
                  </a:lnTo>
                  <a:cubicBezTo>
                    <a:pt x="2193611" y="0"/>
                    <a:pt x="2232248" y="38637"/>
                    <a:pt x="2232248" y="86299"/>
                  </a:cubicBezTo>
                  <a:lnTo>
                    <a:pt x="2232248" y="956295"/>
                  </a:lnTo>
                  <a:lnTo>
                    <a:pt x="0" y="956295"/>
                  </a:lnTo>
                  <a:lnTo>
                    <a:pt x="0" y="86299"/>
                  </a:lnTo>
                  <a:cubicBezTo>
                    <a:pt x="0" y="38637"/>
                    <a:pt x="38637" y="0"/>
                    <a:pt x="86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BE40A417-E2DC-4888-8853-EA0CA6A82911}"/>
              </a:ext>
            </a:extLst>
          </p:cNvPr>
          <p:cNvSpPr/>
          <p:nvPr/>
        </p:nvSpPr>
        <p:spPr>
          <a:xfrm>
            <a:off x="5652472" y="2243643"/>
            <a:ext cx="972108" cy="972108"/>
          </a:xfrm>
          <a:prstGeom prst="ellipse">
            <a:avLst/>
          </a:prstGeom>
          <a:solidFill>
            <a:schemeClr val="accent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</a:t>
            </a:r>
            <a:endParaRPr lang="he-IL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7" name="그룹 5">
            <a:extLst>
              <a:ext uri="{FF2B5EF4-FFF2-40B4-BE49-F238E27FC236}">
                <a16:creationId xmlns:a16="http://schemas.microsoft.com/office/drawing/2014/main" id="{CA70F6DF-3909-49E6-B4F0-5C078B86E35D}"/>
              </a:ext>
            </a:extLst>
          </p:cNvPr>
          <p:cNvGrpSpPr/>
          <p:nvPr/>
        </p:nvGrpSpPr>
        <p:grpSpPr>
          <a:xfrm>
            <a:off x="5279763" y="3497602"/>
            <a:ext cx="1818187" cy="1015564"/>
            <a:chOff x="1179199" y="3258644"/>
            <a:chExt cx="1818187" cy="104516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FD6B0E9-D6FA-419E-BDBD-BF35B9A9F2E6}"/>
                </a:ext>
              </a:extLst>
            </p:cNvPr>
            <p:cNvSpPr txBox="1"/>
            <p:nvPr/>
          </p:nvSpPr>
          <p:spPr>
            <a:xfrm>
              <a:off x="1179199" y="3258644"/>
              <a:ext cx="1801101" cy="104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altLang="ko-KR" sz="2000" dirty="0" smtClean="0">
                  <a:solidFill>
                    <a:schemeClr val="accent1">
                      <a:lumMod val="50000"/>
                    </a:schemeClr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הדפדפן היחיד שנתמך באתר הנט הוא דפדפן גוגל כרום</a:t>
              </a:r>
              <a:endParaRPr lang="en-US" altLang="ko-KR" sz="2000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9C2E041-B965-47E0-B127-B7DC6C8B96F5}"/>
                </a:ext>
              </a:extLst>
            </p:cNvPr>
            <p:cNvSpPr txBox="1"/>
            <p:nvPr/>
          </p:nvSpPr>
          <p:spPr>
            <a:xfrm>
              <a:off x="1196285" y="3418546"/>
              <a:ext cx="180110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650154B-B1AF-4021-B032-C127108FDDCC}"/>
              </a:ext>
            </a:extLst>
          </p:cNvPr>
          <p:cNvSpPr txBox="1"/>
          <p:nvPr/>
        </p:nvSpPr>
        <p:spPr>
          <a:xfrm>
            <a:off x="4839783" y="1622061"/>
            <a:ext cx="2518247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Google Chrome</a:t>
            </a:r>
            <a:endParaRPr lang="ko-KR" altLang="en-US" sz="24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7234320-BDF5-4E34-AE51-860D4492890B}"/>
              </a:ext>
            </a:extLst>
          </p:cNvPr>
          <p:cNvSpPr/>
          <p:nvPr/>
        </p:nvSpPr>
        <p:spPr>
          <a:xfrm>
            <a:off x="1676286" y="2147665"/>
            <a:ext cx="972108" cy="972108"/>
          </a:xfrm>
          <a:prstGeom prst="ellipse">
            <a:avLst/>
          </a:prstGeom>
          <a:solidFill>
            <a:schemeClr val="accent2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D68EC5-0E19-458D-97A9-16BBCF71107A}"/>
              </a:ext>
            </a:extLst>
          </p:cNvPr>
          <p:cNvSpPr txBox="1"/>
          <p:nvPr/>
        </p:nvSpPr>
        <p:spPr>
          <a:xfrm>
            <a:off x="865092" y="1622061"/>
            <a:ext cx="2454779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he-IL" altLang="ko-KR" sz="24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היוועדות חזותית</a:t>
            </a:r>
            <a:endParaRPr lang="ko-KR" altLang="en-US" sz="24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E2B95AC-A1F1-4F3D-B78D-32C35954749F}"/>
              </a:ext>
            </a:extLst>
          </p:cNvPr>
          <p:cNvSpPr/>
          <p:nvPr/>
        </p:nvSpPr>
        <p:spPr>
          <a:xfrm>
            <a:off x="9469716" y="2290398"/>
            <a:ext cx="972108" cy="972108"/>
          </a:xfrm>
          <a:prstGeom prst="ellipse">
            <a:avLst/>
          </a:prstGeom>
          <a:solidFill>
            <a:schemeClr val="accent3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0B8372-D0BB-4E6B-959D-49C7D6C7363D}"/>
              </a:ext>
            </a:extLst>
          </p:cNvPr>
          <p:cNvSpPr txBox="1"/>
          <p:nvPr/>
        </p:nvSpPr>
        <p:spPr>
          <a:xfrm>
            <a:off x="8615966" y="1622063"/>
            <a:ext cx="2426475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he-IL" altLang="ko-KR" sz="24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רישום לאפליקציה</a:t>
            </a:r>
            <a:endParaRPr lang="ko-KR" altLang="en-US" sz="24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26" name="그룹 76">
            <a:extLst>
              <a:ext uri="{FF2B5EF4-FFF2-40B4-BE49-F238E27FC236}">
                <a16:creationId xmlns:a16="http://schemas.microsoft.com/office/drawing/2014/main" id="{A2D8A8A5-21DF-4AE1-830C-E2495CB10693}"/>
              </a:ext>
            </a:extLst>
          </p:cNvPr>
          <p:cNvGrpSpPr/>
          <p:nvPr/>
        </p:nvGrpSpPr>
        <p:grpSpPr>
          <a:xfrm>
            <a:off x="887625" y="3497602"/>
            <a:ext cx="2454778" cy="2246769"/>
            <a:chOff x="728503" y="3335852"/>
            <a:chExt cx="2454778" cy="224676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270B66E-EE0B-4228-B526-F0B78C76ECDD}"/>
                </a:ext>
              </a:extLst>
            </p:cNvPr>
            <p:cNvSpPr txBox="1"/>
            <p:nvPr/>
          </p:nvSpPr>
          <p:spPr>
            <a:xfrm>
              <a:off x="728503" y="3335852"/>
              <a:ext cx="2454778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altLang="ko-KR" sz="2000" dirty="0" smtClean="0">
                  <a:solidFill>
                    <a:schemeClr val="accent1">
                      <a:lumMod val="50000"/>
                    </a:schemeClr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דיון בהיוועדות חזותית יתקיים באמצעות מחשב נייד או נייח בלבד</a:t>
              </a:r>
            </a:p>
            <a:p>
              <a:pPr algn="ctr"/>
              <a:r>
                <a:rPr lang="he-IL" altLang="ko-KR" sz="2000" dirty="0" smtClean="0">
                  <a:solidFill>
                    <a:schemeClr val="accent1">
                      <a:lumMod val="50000"/>
                    </a:schemeClr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לא ניתן לקיים דיון בהיוועדות חזותית באמצעות טלפון נייד או </a:t>
              </a:r>
              <a:r>
                <a:rPr lang="he-IL" altLang="ko-KR" sz="2000" dirty="0" err="1" smtClean="0">
                  <a:solidFill>
                    <a:schemeClr val="accent1">
                      <a:lumMod val="50000"/>
                    </a:schemeClr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טאבלט</a:t>
              </a:r>
              <a:endParaRPr lang="en-US" altLang="ko-KR" sz="2000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8B8254F-6349-4425-AF62-5AEC52D9CF0F}"/>
                </a:ext>
              </a:extLst>
            </p:cNvPr>
            <p:cNvSpPr txBox="1"/>
            <p:nvPr/>
          </p:nvSpPr>
          <p:spPr>
            <a:xfrm>
              <a:off x="1196285" y="3418546"/>
              <a:ext cx="1801101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grpSp>
        <p:nvGrpSpPr>
          <p:cNvPr id="29" name="그룹 82">
            <a:extLst>
              <a:ext uri="{FF2B5EF4-FFF2-40B4-BE49-F238E27FC236}">
                <a16:creationId xmlns:a16="http://schemas.microsoft.com/office/drawing/2014/main" id="{20FBA183-6F73-4B2F-83FE-A95AB2D19384}"/>
              </a:ext>
            </a:extLst>
          </p:cNvPr>
          <p:cNvGrpSpPr/>
          <p:nvPr/>
        </p:nvGrpSpPr>
        <p:grpSpPr>
          <a:xfrm>
            <a:off x="8615966" y="3220604"/>
            <a:ext cx="2495667" cy="3139321"/>
            <a:chOff x="1098873" y="3418546"/>
            <a:chExt cx="1952651" cy="313932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AB5FEFC-8ADD-408B-896B-727EBA4936CB}"/>
                </a:ext>
              </a:extLst>
            </p:cNvPr>
            <p:cNvSpPr txBox="1"/>
            <p:nvPr/>
          </p:nvSpPr>
          <p:spPr>
            <a:xfrm>
              <a:off x="1098873" y="3695545"/>
              <a:ext cx="1952651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altLang="ko-KR" sz="2000" dirty="0" smtClean="0">
                  <a:solidFill>
                    <a:schemeClr val="accent1">
                      <a:lumMod val="50000"/>
                    </a:schemeClr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יישומון לעו"ד</a:t>
              </a:r>
            </a:p>
            <a:p>
              <a:pPr algn="ctr"/>
              <a:r>
                <a:rPr lang="he-IL" altLang="ko-KR" sz="2000" dirty="0" smtClean="0">
                  <a:solidFill>
                    <a:schemeClr val="accent1">
                      <a:lumMod val="50000"/>
                    </a:schemeClr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הרישום נעשה דרך אתר נט המשפט לאחר ביצוע הזדהות ממשלתית או כרטיס חכם</a:t>
              </a:r>
            </a:p>
            <a:p>
              <a:pPr algn="ctr"/>
              <a:r>
                <a:rPr lang="he-IL" altLang="ko-KR" sz="2000" dirty="0" err="1" smtClean="0">
                  <a:solidFill>
                    <a:schemeClr val="accent1">
                      <a:lumMod val="50000"/>
                    </a:schemeClr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ביישומון</a:t>
              </a:r>
              <a:r>
                <a:rPr lang="he-IL" altLang="ko-KR" sz="2000" dirty="0" smtClean="0">
                  <a:solidFill>
                    <a:schemeClr val="accent1">
                      <a:lumMod val="50000"/>
                    </a:schemeClr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לעו"ד ניתן לצפות ב: דואר נכנס, תיק נייר, פעילות לצדדים  וביומן דיונים</a:t>
              </a:r>
              <a:endParaRPr lang="en-US" altLang="ko-KR" sz="2000" dirty="0" smtClean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D6F449E-ED01-4978-9E93-13A443496163}"/>
                </a:ext>
              </a:extLst>
            </p:cNvPr>
            <p:cNvSpPr txBox="1"/>
            <p:nvPr/>
          </p:nvSpPr>
          <p:spPr>
            <a:xfrm>
              <a:off x="1196285" y="3418546"/>
              <a:ext cx="180110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39" name="מציין מיקום טקסט 53"/>
          <p:cNvSpPr txBox="1">
            <a:spLocks/>
          </p:cNvSpPr>
          <p:nvPr/>
        </p:nvSpPr>
        <p:spPr>
          <a:xfrm>
            <a:off x="244609" y="423002"/>
            <a:ext cx="11573197" cy="851067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b="1" dirty="0" smtClean="0">
                <a:solidFill>
                  <a:srgbClr val="3366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דגשים כלליים</a:t>
            </a:r>
            <a:endParaRPr lang="en-US" dirty="0"/>
          </a:p>
        </p:txBody>
      </p:sp>
      <p:sp>
        <p:nvSpPr>
          <p:cNvPr id="42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9817283" y="2541704"/>
            <a:ext cx="276973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3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897418" y="2398544"/>
            <a:ext cx="529844" cy="425170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47541" y="308597"/>
            <a:ext cx="11572875" cy="7239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he-IL" sz="5400" b="1" dirty="0" smtClean="0">
                <a:solidFill>
                  <a:srgbClr val="3366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פעולות לביצוע/ אי ביצוע ב"נט"</a:t>
            </a:r>
            <a:endParaRPr lang="en-US" sz="5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F268C8-E164-4191-A708-1C910CC92DD5}"/>
              </a:ext>
            </a:extLst>
          </p:cNvPr>
          <p:cNvSpPr txBox="1"/>
          <p:nvPr/>
        </p:nvSpPr>
        <p:spPr>
          <a:xfrm>
            <a:off x="193359" y="1216819"/>
            <a:ext cx="5156416" cy="46011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e-IL" altLang="ko-KR" sz="24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לא ניתן לבצע ב"נט"</a:t>
            </a:r>
            <a:endParaRPr lang="ko-KR" altLang="en-US" sz="24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6" name="그룹 41">
            <a:extLst>
              <a:ext uri="{FF2B5EF4-FFF2-40B4-BE49-F238E27FC236}">
                <a16:creationId xmlns:a16="http://schemas.microsoft.com/office/drawing/2014/main" id="{3A6ADD58-FFB8-443F-B3DF-2BC3FF540194}"/>
              </a:ext>
            </a:extLst>
          </p:cNvPr>
          <p:cNvGrpSpPr/>
          <p:nvPr/>
        </p:nvGrpSpPr>
        <p:grpSpPr>
          <a:xfrm>
            <a:off x="6547073" y="1192624"/>
            <a:ext cx="5150796" cy="605487"/>
            <a:chOff x="6800765" y="5083387"/>
            <a:chExt cx="4461745" cy="55035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35255F-452F-4B6E-B8F5-45F4544AD113}"/>
                </a:ext>
              </a:extLst>
            </p:cNvPr>
            <p:cNvSpPr txBox="1"/>
            <p:nvPr/>
          </p:nvSpPr>
          <p:spPr>
            <a:xfrm>
              <a:off x="6800765" y="5083387"/>
              <a:ext cx="4461745" cy="419630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he-IL" altLang="ko-KR" sz="24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ניתן לבצע ב"נט"</a:t>
              </a:r>
              <a:endParaRPr lang="ko-KR" altLang="en-US" sz="24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B7425A-65DE-44A9-AC3D-22114AD21158}"/>
                </a:ext>
              </a:extLst>
            </p:cNvPr>
            <p:cNvSpPr txBox="1"/>
            <p:nvPr/>
          </p:nvSpPr>
          <p:spPr>
            <a:xfrm>
              <a:off x="7032103" y="5381966"/>
              <a:ext cx="4230407" cy="251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4F4855C-9269-4DFA-97B0-D350E8830940}"/>
              </a:ext>
            </a:extLst>
          </p:cNvPr>
          <p:cNvGrpSpPr/>
          <p:nvPr/>
        </p:nvGrpSpPr>
        <p:grpSpPr>
          <a:xfrm>
            <a:off x="6952462" y="3241658"/>
            <a:ext cx="4848214" cy="1599190"/>
            <a:chOff x="7400712" y="3725589"/>
            <a:chExt cx="4311847" cy="159919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0C685AA-24C4-4560-8FEB-6D5EB368363E}"/>
                </a:ext>
              </a:extLst>
            </p:cNvPr>
            <p:cNvSpPr txBox="1"/>
            <p:nvPr/>
          </p:nvSpPr>
          <p:spPr>
            <a:xfrm>
              <a:off x="9692990" y="3725589"/>
              <a:ext cx="1857882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he-IL" altLang="ko-KR" sz="2000" b="1" dirty="0" smtClean="0">
                  <a:solidFill>
                    <a:schemeClr val="accent3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בקשות</a:t>
              </a:r>
              <a:endParaRPr lang="ko-KR" altLang="en-US" sz="2000" b="1" dirty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FBC485B-8EC2-4EEA-82C9-40EB56B1A210}"/>
                </a:ext>
              </a:extLst>
            </p:cNvPr>
            <p:cNvGrpSpPr/>
            <p:nvPr/>
          </p:nvGrpSpPr>
          <p:grpSpPr>
            <a:xfrm>
              <a:off x="7400712" y="4074816"/>
              <a:ext cx="4311847" cy="1249963"/>
              <a:chOff x="5671358" y="2127958"/>
              <a:chExt cx="3071830" cy="1249963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83573B8-61AF-40BE-A449-3BC1EDA3AB62}"/>
                  </a:ext>
                </a:extLst>
              </p:cNvPr>
              <p:cNvSpPr txBox="1"/>
              <p:nvPr/>
            </p:nvSpPr>
            <p:spPr>
              <a:xfrm>
                <a:off x="5671358" y="2300703"/>
                <a:ext cx="3071830" cy="1077218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marL="171450" indent="-171450" algn="r" rtl="1">
                  <a:buFont typeface="Arial" panose="020B0604020202020204" pitchFamily="34" charset="0"/>
                  <a:buChar char="•"/>
                </a:pPr>
                <a:r>
                  <a:rPr lang="he-IL" altLang="ko-KR" sz="1600" b="1" dirty="0" smtClean="0">
                    <a:latin typeface="David" panose="020E0502060401010101" pitchFamily="34" charset="-79"/>
                    <a:cs typeface="David" panose="020E0502060401010101" pitchFamily="34" charset="-79"/>
                  </a:rPr>
                  <a:t>בקשות </a:t>
                </a:r>
                <a:r>
                  <a:rPr lang="he-IL" altLang="ko-KR" sz="1600" b="1" dirty="0">
                    <a:latin typeface="David" panose="020E0502060401010101" pitchFamily="34" charset="-79"/>
                    <a:cs typeface="David" panose="020E0502060401010101" pitchFamily="34" charset="-79"/>
                  </a:rPr>
                  <a:t>יוגשו לפי התקנות ועל גבי הטפסים המיועדים במידה </a:t>
                </a:r>
                <a:r>
                  <a:rPr lang="he-IL" altLang="ko-KR" sz="1600" b="1" dirty="0" smtClean="0">
                    <a:latin typeface="David" panose="020E0502060401010101" pitchFamily="34" charset="-79"/>
                    <a:cs typeface="David" panose="020E0502060401010101" pitchFamily="34" charset="-79"/>
                  </a:rPr>
                  <a:t>ויש</a:t>
                </a:r>
              </a:p>
              <a:p>
                <a:pPr marL="171450" indent="-171450" algn="r" rtl="1">
                  <a:buFont typeface="Arial" panose="020B0604020202020204" pitchFamily="34" charset="0"/>
                  <a:buChar char="•"/>
                </a:pPr>
                <a:r>
                  <a:rPr lang="he-IL" altLang="ko-KR" sz="1600" b="1" dirty="0" smtClean="0">
                    <a:latin typeface="David" panose="020E0502060401010101" pitchFamily="34" charset="-79"/>
                    <a:cs typeface="David" panose="020E0502060401010101" pitchFamily="34" charset="-79"/>
                  </a:rPr>
                  <a:t>כאשר מגישים בקשה יש לסווג אותה לפי סוג הקבצה וסוג בקשה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3FAA999-AD50-473F-A782-F81F10F46B6F}"/>
                  </a:ext>
                </a:extLst>
              </p:cNvPr>
              <p:cNvSpPr txBox="1"/>
              <p:nvPr/>
            </p:nvSpPr>
            <p:spPr>
              <a:xfrm>
                <a:off x="6467761" y="2127958"/>
                <a:ext cx="2160239" cy="338554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r"/>
                <a:r>
                  <a:rPr lang="he-IL" altLang="ko-KR" sz="1600" b="1" dirty="0" smtClean="0">
                    <a:latin typeface="David" panose="020E0502060401010101" pitchFamily="34" charset="-79"/>
                    <a:cs typeface="David" panose="020E0502060401010101" pitchFamily="34" charset="-79"/>
                  </a:rPr>
                  <a:t>דגשים-</a:t>
                </a:r>
              </a:p>
            </p:txBody>
          </p:sp>
        </p:grpSp>
      </p:grpSp>
      <p:grpSp>
        <p:nvGrpSpPr>
          <p:cNvPr id="38" name="Group 77">
            <a:extLst>
              <a:ext uri="{FF2B5EF4-FFF2-40B4-BE49-F238E27FC236}">
                <a16:creationId xmlns:a16="http://schemas.microsoft.com/office/drawing/2014/main" id="{25A0E2E0-FD95-4F76-A9A4-0EA2016F31A8}"/>
              </a:ext>
            </a:extLst>
          </p:cNvPr>
          <p:cNvGrpSpPr/>
          <p:nvPr/>
        </p:nvGrpSpPr>
        <p:grpSpPr>
          <a:xfrm flipH="1">
            <a:off x="4872446" y="2040928"/>
            <a:ext cx="2126099" cy="4666499"/>
            <a:chOff x="4409786" y="340007"/>
            <a:chExt cx="4286692" cy="6505251"/>
          </a:xfrm>
        </p:grpSpPr>
        <p:sp>
          <p:nvSpPr>
            <p:cNvPr id="39" name="Freeform: Shape 78">
              <a:extLst>
                <a:ext uri="{FF2B5EF4-FFF2-40B4-BE49-F238E27FC236}">
                  <a16:creationId xmlns:a16="http://schemas.microsoft.com/office/drawing/2014/main" id="{1EE05DB4-FA12-4CB2-8E80-47275057CB4D}"/>
                </a:ext>
              </a:extLst>
            </p:cNvPr>
            <p:cNvSpPr/>
            <p:nvPr/>
          </p:nvSpPr>
          <p:spPr>
            <a:xfrm>
              <a:off x="4409786" y="1695857"/>
              <a:ext cx="2838176" cy="2502078"/>
            </a:xfrm>
            <a:custGeom>
              <a:avLst/>
              <a:gdLst>
                <a:gd name="connsiteX0" fmla="*/ 1731761 w 1777943"/>
                <a:gd name="connsiteY0" fmla="*/ 1163792 h 1567397"/>
                <a:gd name="connsiteX1" fmla="*/ 1729422 w 1777943"/>
                <a:gd name="connsiteY1" fmla="*/ 1009392 h 1567397"/>
                <a:gd name="connsiteX2" fmla="*/ 1717725 w 1777943"/>
                <a:gd name="connsiteY2" fmla="*/ 971961 h 1567397"/>
                <a:gd name="connsiteX3" fmla="*/ 1663918 w 1777943"/>
                <a:gd name="connsiteY3" fmla="*/ 567245 h 1567397"/>
                <a:gd name="connsiteX4" fmla="*/ 1633506 w 1777943"/>
                <a:gd name="connsiteY4" fmla="*/ 461972 h 1567397"/>
                <a:gd name="connsiteX5" fmla="*/ 1523554 w 1777943"/>
                <a:gd name="connsiteY5" fmla="*/ 314590 h 1567397"/>
                <a:gd name="connsiteX6" fmla="*/ 1296633 w 1777943"/>
                <a:gd name="connsiteY6" fmla="*/ 192941 h 1567397"/>
                <a:gd name="connsiteX7" fmla="*/ 1294293 w 1777943"/>
                <a:gd name="connsiteY7" fmla="*/ 249087 h 1567397"/>
                <a:gd name="connsiteX8" fmla="*/ 1298972 w 1777943"/>
                <a:gd name="connsiteY8" fmla="*/ 330966 h 1567397"/>
                <a:gd name="connsiteX9" fmla="*/ 1284936 w 1777943"/>
                <a:gd name="connsiteY9" fmla="*/ 354360 h 1567397"/>
                <a:gd name="connsiteX10" fmla="*/ 1270899 w 1777943"/>
                <a:gd name="connsiteY10" fmla="*/ 349681 h 1567397"/>
                <a:gd name="connsiteX11" fmla="*/ 1280257 w 1777943"/>
                <a:gd name="connsiteY11" fmla="*/ 328627 h 1567397"/>
                <a:gd name="connsiteX12" fmla="*/ 1277918 w 1777943"/>
                <a:gd name="connsiteY12" fmla="*/ 263123 h 1567397"/>
                <a:gd name="connsiteX13" fmla="*/ 1263881 w 1777943"/>
                <a:gd name="connsiteY13" fmla="*/ 148493 h 1567397"/>
                <a:gd name="connsiteX14" fmla="*/ 1247505 w 1777943"/>
                <a:gd name="connsiteY14" fmla="*/ 134456 h 1567397"/>
                <a:gd name="connsiteX15" fmla="*/ 1224111 w 1777943"/>
                <a:gd name="connsiteY15" fmla="*/ 132117 h 1567397"/>
                <a:gd name="connsiteX16" fmla="*/ 1196039 w 1777943"/>
                <a:gd name="connsiteY16" fmla="*/ 213996 h 1567397"/>
                <a:gd name="connsiteX17" fmla="*/ 1184342 w 1777943"/>
                <a:gd name="connsiteY17" fmla="*/ 253766 h 1567397"/>
                <a:gd name="connsiteX18" fmla="*/ 1172645 w 1777943"/>
                <a:gd name="connsiteY18" fmla="*/ 394130 h 1567397"/>
                <a:gd name="connsiteX19" fmla="*/ 1128196 w 1777943"/>
                <a:gd name="connsiteY19" fmla="*/ 635088 h 1567397"/>
                <a:gd name="connsiteX20" fmla="*/ 835771 w 1777943"/>
                <a:gd name="connsiteY20" fmla="*/ 307572 h 1567397"/>
                <a:gd name="connsiteX21" fmla="*/ 760910 w 1777943"/>
                <a:gd name="connsiteY21" fmla="*/ 221014 h 1567397"/>
                <a:gd name="connsiteX22" fmla="*/ 756232 w 1777943"/>
                <a:gd name="connsiteY22" fmla="*/ 68953 h 1567397"/>
                <a:gd name="connsiteX23" fmla="*/ 737516 w 1777943"/>
                <a:gd name="connsiteY23" fmla="*/ 43220 h 1567397"/>
                <a:gd name="connsiteX24" fmla="*/ 601831 w 1777943"/>
                <a:gd name="connsiteY24" fmla="*/ 192941 h 1567397"/>
                <a:gd name="connsiteX25" fmla="*/ 627565 w 1777943"/>
                <a:gd name="connsiteY25" fmla="*/ 359039 h 1567397"/>
                <a:gd name="connsiteX26" fmla="*/ 629904 w 1777943"/>
                <a:gd name="connsiteY26" fmla="*/ 361378 h 1567397"/>
                <a:gd name="connsiteX27" fmla="*/ 646280 w 1777943"/>
                <a:gd name="connsiteY27" fmla="*/ 267802 h 1567397"/>
                <a:gd name="connsiteX28" fmla="*/ 730498 w 1777943"/>
                <a:gd name="connsiteY28" fmla="*/ 230372 h 1567397"/>
                <a:gd name="connsiteX29" fmla="*/ 646280 w 1777943"/>
                <a:gd name="connsiteY29" fmla="*/ 370736 h 1567397"/>
                <a:gd name="connsiteX30" fmla="*/ 629904 w 1777943"/>
                <a:gd name="connsiteY30" fmla="*/ 394130 h 1567397"/>
                <a:gd name="connsiteX31" fmla="*/ 606510 w 1777943"/>
                <a:gd name="connsiteY31" fmla="*/ 373075 h 1567397"/>
                <a:gd name="connsiteX32" fmla="*/ 578437 w 1777943"/>
                <a:gd name="connsiteY32" fmla="*/ 204638 h 1567397"/>
                <a:gd name="connsiteX33" fmla="*/ 470825 w 1777943"/>
                <a:gd name="connsiteY33" fmla="*/ 242069 h 1567397"/>
                <a:gd name="connsiteX34" fmla="*/ 314085 w 1777943"/>
                <a:gd name="connsiteY34" fmla="*/ 326287 h 1567397"/>
                <a:gd name="connsiteX35" fmla="*/ 288352 w 1777943"/>
                <a:gd name="connsiteY35" fmla="*/ 340323 h 1567397"/>
                <a:gd name="connsiteX36" fmla="*/ 147988 w 1777943"/>
                <a:gd name="connsiteY36" fmla="*/ 585960 h 1567397"/>
                <a:gd name="connsiteX37" fmla="*/ 73127 w 1777943"/>
                <a:gd name="connsiteY37" fmla="*/ 810543 h 1567397"/>
                <a:gd name="connsiteX38" fmla="*/ 122254 w 1777943"/>
                <a:gd name="connsiteY38" fmla="*/ 918155 h 1567397"/>
                <a:gd name="connsiteX39" fmla="*/ 307067 w 1777943"/>
                <a:gd name="connsiteY39" fmla="*/ 1114665 h 1567397"/>
                <a:gd name="connsiteX40" fmla="*/ 311746 w 1777943"/>
                <a:gd name="connsiteY40" fmla="*/ 1124022 h 1567397"/>
                <a:gd name="connsiteX41" fmla="*/ 307067 w 1777943"/>
                <a:gd name="connsiteY41" fmla="*/ 1117004 h 1567397"/>
                <a:gd name="connsiteX42" fmla="*/ 318764 w 1777943"/>
                <a:gd name="connsiteY42" fmla="*/ 1147416 h 1567397"/>
                <a:gd name="connsiteX43" fmla="*/ 257940 w 1777943"/>
                <a:gd name="connsiteY43" fmla="*/ 1053840 h 1567397"/>
                <a:gd name="connsiteX44" fmla="*/ 157345 w 1777943"/>
                <a:gd name="connsiteY44" fmla="*/ 953246 h 1567397"/>
                <a:gd name="connsiteX45" fmla="*/ 119915 w 1777943"/>
                <a:gd name="connsiteY45" fmla="*/ 960264 h 1567397"/>
                <a:gd name="connsiteX46" fmla="*/ 56751 w 1777943"/>
                <a:gd name="connsiteY46" fmla="*/ 1283102 h 1567397"/>
                <a:gd name="connsiteX47" fmla="*/ 59091 w 1777943"/>
                <a:gd name="connsiteY47" fmla="*/ 1519381 h 1567397"/>
                <a:gd name="connsiteX48" fmla="*/ 110557 w 1777943"/>
                <a:gd name="connsiteY48" fmla="*/ 1517041 h 1567397"/>
                <a:gd name="connsiteX49" fmla="*/ 243903 w 1777943"/>
                <a:gd name="connsiteY49" fmla="*/ 1379017 h 1567397"/>
                <a:gd name="connsiteX50" fmla="*/ 501237 w 1777943"/>
                <a:gd name="connsiteY50" fmla="*/ 1290120 h 1567397"/>
                <a:gd name="connsiteX51" fmla="*/ 821735 w 1777943"/>
                <a:gd name="connsiteY51" fmla="*/ 1285441 h 1567397"/>
                <a:gd name="connsiteX52" fmla="*/ 1731761 w 1777943"/>
                <a:gd name="connsiteY52" fmla="*/ 1163792 h 1567397"/>
                <a:gd name="connsiteX53" fmla="*/ 59091 w 1777943"/>
                <a:gd name="connsiteY53" fmla="*/ 1404750 h 1567397"/>
                <a:gd name="connsiteX54" fmla="*/ 164364 w 1777943"/>
                <a:gd name="connsiteY54" fmla="*/ 1322871 h 1567397"/>
                <a:gd name="connsiteX55" fmla="*/ 59091 w 1777943"/>
                <a:gd name="connsiteY55" fmla="*/ 1404750 h 1567397"/>
                <a:gd name="connsiteX56" fmla="*/ 131612 w 1777943"/>
                <a:gd name="connsiteY56" fmla="*/ 1285441 h 1567397"/>
                <a:gd name="connsiteX57" fmla="*/ 316424 w 1777943"/>
                <a:gd name="connsiteY57" fmla="*/ 1264386 h 1567397"/>
                <a:gd name="connsiteX58" fmla="*/ 131612 w 1777943"/>
                <a:gd name="connsiteY58" fmla="*/ 1285441 h 156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77943" h="1567397">
                  <a:moveTo>
                    <a:pt x="1731761" y="1163792"/>
                  </a:moveTo>
                  <a:cubicBezTo>
                    <a:pt x="1755155" y="1124022"/>
                    <a:pt x="1759834" y="1049162"/>
                    <a:pt x="1729422" y="1009392"/>
                  </a:cubicBezTo>
                  <a:cubicBezTo>
                    <a:pt x="1722403" y="1000034"/>
                    <a:pt x="1717725" y="983658"/>
                    <a:pt x="1717725" y="971961"/>
                  </a:cubicBezTo>
                  <a:cubicBezTo>
                    <a:pt x="1724743" y="833937"/>
                    <a:pt x="1659240" y="705270"/>
                    <a:pt x="1663918" y="567245"/>
                  </a:cubicBezTo>
                  <a:cubicBezTo>
                    <a:pt x="1666258" y="529815"/>
                    <a:pt x="1654561" y="492384"/>
                    <a:pt x="1633506" y="461972"/>
                  </a:cubicBezTo>
                  <a:cubicBezTo>
                    <a:pt x="1598415" y="410505"/>
                    <a:pt x="1582039" y="342663"/>
                    <a:pt x="1523554" y="314590"/>
                  </a:cubicBezTo>
                  <a:cubicBezTo>
                    <a:pt x="1444015" y="279499"/>
                    <a:pt x="1378512" y="223354"/>
                    <a:pt x="1296633" y="192941"/>
                  </a:cubicBezTo>
                  <a:cubicBezTo>
                    <a:pt x="1275578" y="211657"/>
                    <a:pt x="1294293" y="230372"/>
                    <a:pt x="1294293" y="249087"/>
                  </a:cubicBezTo>
                  <a:cubicBezTo>
                    <a:pt x="1296633" y="277160"/>
                    <a:pt x="1296633" y="302893"/>
                    <a:pt x="1298972" y="330966"/>
                  </a:cubicBezTo>
                  <a:cubicBezTo>
                    <a:pt x="1298972" y="340323"/>
                    <a:pt x="1298972" y="352020"/>
                    <a:pt x="1284936" y="354360"/>
                  </a:cubicBezTo>
                  <a:cubicBezTo>
                    <a:pt x="1280257" y="354360"/>
                    <a:pt x="1275578" y="352020"/>
                    <a:pt x="1270899" y="349681"/>
                  </a:cubicBezTo>
                  <a:cubicBezTo>
                    <a:pt x="1259202" y="335645"/>
                    <a:pt x="1277918" y="335645"/>
                    <a:pt x="1280257" y="328627"/>
                  </a:cubicBezTo>
                  <a:cubicBezTo>
                    <a:pt x="1287275" y="307572"/>
                    <a:pt x="1280257" y="286517"/>
                    <a:pt x="1277918" y="263123"/>
                  </a:cubicBezTo>
                  <a:cubicBezTo>
                    <a:pt x="1273239" y="225693"/>
                    <a:pt x="1268560" y="185923"/>
                    <a:pt x="1263881" y="148493"/>
                  </a:cubicBezTo>
                  <a:cubicBezTo>
                    <a:pt x="1259202" y="143814"/>
                    <a:pt x="1252184" y="139135"/>
                    <a:pt x="1247505" y="134456"/>
                  </a:cubicBezTo>
                  <a:cubicBezTo>
                    <a:pt x="1240487" y="129778"/>
                    <a:pt x="1233469" y="129778"/>
                    <a:pt x="1224111" y="132117"/>
                  </a:cubicBezTo>
                  <a:cubicBezTo>
                    <a:pt x="1207736" y="155511"/>
                    <a:pt x="1212414" y="188263"/>
                    <a:pt x="1196039" y="213996"/>
                  </a:cubicBezTo>
                  <a:cubicBezTo>
                    <a:pt x="1191360" y="225693"/>
                    <a:pt x="1184342" y="239729"/>
                    <a:pt x="1184342" y="253766"/>
                  </a:cubicBezTo>
                  <a:cubicBezTo>
                    <a:pt x="1186681" y="300554"/>
                    <a:pt x="1179663" y="347342"/>
                    <a:pt x="1172645" y="394130"/>
                  </a:cubicBezTo>
                  <a:cubicBezTo>
                    <a:pt x="1160948" y="468990"/>
                    <a:pt x="1144572" y="602336"/>
                    <a:pt x="1128196" y="635088"/>
                  </a:cubicBezTo>
                  <a:cubicBezTo>
                    <a:pt x="1043978" y="511100"/>
                    <a:pt x="971456" y="382433"/>
                    <a:pt x="835771" y="307572"/>
                  </a:cubicBezTo>
                  <a:cubicBezTo>
                    <a:pt x="800680" y="288857"/>
                    <a:pt x="777286" y="258445"/>
                    <a:pt x="760910" y="221014"/>
                  </a:cubicBezTo>
                  <a:cubicBezTo>
                    <a:pt x="737516" y="169547"/>
                    <a:pt x="735177" y="120420"/>
                    <a:pt x="756232" y="68953"/>
                  </a:cubicBezTo>
                  <a:cubicBezTo>
                    <a:pt x="753892" y="57256"/>
                    <a:pt x="758571" y="40880"/>
                    <a:pt x="737516" y="43220"/>
                  </a:cubicBezTo>
                  <a:cubicBezTo>
                    <a:pt x="653298" y="57256"/>
                    <a:pt x="627565" y="125099"/>
                    <a:pt x="601831" y="192941"/>
                  </a:cubicBezTo>
                  <a:cubicBezTo>
                    <a:pt x="606510" y="244408"/>
                    <a:pt x="597152" y="300554"/>
                    <a:pt x="627565" y="359039"/>
                  </a:cubicBezTo>
                  <a:cubicBezTo>
                    <a:pt x="627565" y="359039"/>
                    <a:pt x="629904" y="361378"/>
                    <a:pt x="629904" y="361378"/>
                  </a:cubicBezTo>
                  <a:cubicBezTo>
                    <a:pt x="629904" y="321608"/>
                    <a:pt x="629904" y="291196"/>
                    <a:pt x="646280" y="267802"/>
                  </a:cubicBezTo>
                  <a:cubicBezTo>
                    <a:pt x="664995" y="239729"/>
                    <a:pt x="690728" y="223354"/>
                    <a:pt x="730498" y="230372"/>
                  </a:cubicBezTo>
                  <a:cubicBezTo>
                    <a:pt x="657977" y="251426"/>
                    <a:pt x="634583" y="300554"/>
                    <a:pt x="646280" y="370736"/>
                  </a:cubicBezTo>
                  <a:cubicBezTo>
                    <a:pt x="648619" y="380093"/>
                    <a:pt x="643940" y="391790"/>
                    <a:pt x="629904" y="394130"/>
                  </a:cubicBezTo>
                  <a:cubicBezTo>
                    <a:pt x="615868" y="396469"/>
                    <a:pt x="611189" y="384772"/>
                    <a:pt x="606510" y="373075"/>
                  </a:cubicBezTo>
                  <a:cubicBezTo>
                    <a:pt x="585455" y="319269"/>
                    <a:pt x="583116" y="260784"/>
                    <a:pt x="578437" y="204638"/>
                  </a:cubicBezTo>
                  <a:cubicBezTo>
                    <a:pt x="541007" y="211657"/>
                    <a:pt x="501237" y="218675"/>
                    <a:pt x="470825" y="242069"/>
                  </a:cubicBezTo>
                  <a:cubicBezTo>
                    <a:pt x="421697" y="277160"/>
                    <a:pt x="370231" y="305233"/>
                    <a:pt x="314085" y="326287"/>
                  </a:cubicBezTo>
                  <a:cubicBezTo>
                    <a:pt x="304727" y="330966"/>
                    <a:pt x="295370" y="333305"/>
                    <a:pt x="288352" y="340323"/>
                  </a:cubicBezTo>
                  <a:cubicBezTo>
                    <a:pt x="211152" y="405827"/>
                    <a:pt x="187758" y="504081"/>
                    <a:pt x="147988" y="585960"/>
                  </a:cubicBezTo>
                  <a:cubicBezTo>
                    <a:pt x="115236" y="653803"/>
                    <a:pt x="84824" y="731003"/>
                    <a:pt x="73127" y="810543"/>
                  </a:cubicBezTo>
                  <a:cubicBezTo>
                    <a:pt x="63769" y="876046"/>
                    <a:pt x="63769" y="892422"/>
                    <a:pt x="122254" y="918155"/>
                  </a:cubicBezTo>
                  <a:cubicBezTo>
                    <a:pt x="213491" y="955586"/>
                    <a:pt x="269637" y="1028107"/>
                    <a:pt x="307067" y="1114665"/>
                  </a:cubicBezTo>
                  <a:cubicBezTo>
                    <a:pt x="309406" y="1117004"/>
                    <a:pt x="309406" y="1121683"/>
                    <a:pt x="311746" y="1124022"/>
                  </a:cubicBezTo>
                  <a:cubicBezTo>
                    <a:pt x="309406" y="1121683"/>
                    <a:pt x="309406" y="1119344"/>
                    <a:pt x="307067" y="1117004"/>
                  </a:cubicBezTo>
                  <a:cubicBezTo>
                    <a:pt x="311746" y="1126362"/>
                    <a:pt x="316424" y="1138059"/>
                    <a:pt x="318764" y="1147416"/>
                  </a:cubicBezTo>
                  <a:cubicBezTo>
                    <a:pt x="297709" y="1117004"/>
                    <a:pt x="278994" y="1084253"/>
                    <a:pt x="257940" y="1053840"/>
                  </a:cubicBezTo>
                  <a:cubicBezTo>
                    <a:pt x="229867" y="1014071"/>
                    <a:pt x="197115" y="981319"/>
                    <a:pt x="157345" y="953246"/>
                  </a:cubicBezTo>
                  <a:cubicBezTo>
                    <a:pt x="138630" y="939210"/>
                    <a:pt x="129273" y="939210"/>
                    <a:pt x="119915" y="960264"/>
                  </a:cubicBezTo>
                  <a:cubicBezTo>
                    <a:pt x="87163" y="1065537"/>
                    <a:pt x="80145" y="1175489"/>
                    <a:pt x="56751" y="1283102"/>
                  </a:cubicBezTo>
                  <a:cubicBezTo>
                    <a:pt x="40375" y="1362641"/>
                    <a:pt x="35697" y="1439841"/>
                    <a:pt x="59091" y="1519381"/>
                  </a:cubicBezTo>
                  <a:cubicBezTo>
                    <a:pt x="75466" y="1528738"/>
                    <a:pt x="91842" y="1526399"/>
                    <a:pt x="110557" y="1517041"/>
                  </a:cubicBezTo>
                  <a:cubicBezTo>
                    <a:pt x="152667" y="1467914"/>
                    <a:pt x="187758" y="1407090"/>
                    <a:pt x="243903" y="1379017"/>
                  </a:cubicBezTo>
                  <a:cubicBezTo>
                    <a:pt x="342158" y="1329890"/>
                    <a:pt x="442752" y="1287780"/>
                    <a:pt x="501237" y="1290120"/>
                  </a:cubicBezTo>
                  <a:cubicBezTo>
                    <a:pt x="590134" y="1294799"/>
                    <a:pt x="737516" y="1313514"/>
                    <a:pt x="821735" y="1285441"/>
                  </a:cubicBezTo>
                  <a:lnTo>
                    <a:pt x="1731761" y="1163792"/>
                  </a:lnTo>
                  <a:close/>
                  <a:moveTo>
                    <a:pt x="59091" y="1404750"/>
                  </a:moveTo>
                  <a:cubicBezTo>
                    <a:pt x="80145" y="1360302"/>
                    <a:pt x="115236" y="1334568"/>
                    <a:pt x="164364" y="1322871"/>
                  </a:cubicBezTo>
                  <a:cubicBezTo>
                    <a:pt x="129273" y="1350944"/>
                    <a:pt x="94182" y="1376678"/>
                    <a:pt x="59091" y="1404750"/>
                  </a:cubicBezTo>
                  <a:close/>
                  <a:moveTo>
                    <a:pt x="131612" y="1285441"/>
                  </a:moveTo>
                  <a:cubicBezTo>
                    <a:pt x="187758" y="1243332"/>
                    <a:pt x="250921" y="1240992"/>
                    <a:pt x="316424" y="1264386"/>
                  </a:cubicBezTo>
                  <a:cubicBezTo>
                    <a:pt x="253261" y="1257368"/>
                    <a:pt x="192436" y="1266726"/>
                    <a:pt x="131612" y="1285441"/>
                  </a:cubicBezTo>
                  <a:close/>
                </a:path>
              </a:pathLst>
            </a:custGeom>
            <a:solidFill>
              <a:srgbClr val="403D3D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40" name="Freeform: Shape 79">
              <a:extLst>
                <a:ext uri="{FF2B5EF4-FFF2-40B4-BE49-F238E27FC236}">
                  <a16:creationId xmlns:a16="http://schemas.microsoft.com/office/drawing/2014/main" id="{7D910881-F29F-42AA-BD69-EE2F7EC87901}"/>
                </a:ext>
              </a:extLst>
            </p:cNvPr>
            <p:cNvSpPr/>
            <p:nvPr/>
          </p:nvSpPr>
          <p:spPr>
            <a:xfrm>
              <a:off x="5571844" y="927104"/>
              <a:ext cx="1042231" cy="1820896"/>
            </a:xfrm>
            <a:custGeom>
              <a:avLst/>
              <a:gdLst>
                <a:gd name="connsiteX0" fmla="*/ 648214 w 652893"/>
                <a:gd name="connsiteY0" fmla="*/ 78590 h 1140678"/>
                <a:gd name="connsiteX1" fmla="*/ 652893 w 652893"/>
                <a:gd name="connsiteY1" fmla="*/ 123039 h 1140678"/>
                <a:gd name="connsiteX2" fmla="*/ 652893 w 652893"/>
                <a:gd name="connsiteY2" fmla="*/ 230651 h 1140678"/>
                <a:gd name="connsiteX3" fmla="*/ 610784 w 652893"/>
                <a:gd name="connsiteY3" fmla="*/ 413124 h 1140678"/>
                <a:gd name="connsiteX4" fmla="*/ 554638 w 652893"/>
                <a:gd name="connsiteY4" fmla="*/ 546470 h 1140678"/>
                <a:gd name="connsiteX5" fmla="*/ 498493 w 652893"/>
                <a:gd name="connsiteY5" fmla="*/ 623670 h 1140678"/>
                <a:gd name="connsiteX6" fmla="*/ 468081 w 652893"/>
                <a:gd name="connsiteY6" fmla="*/ 691513 h 1140678"/>
                <a:gd name="connsiteX7" fmla="*/ 407256 w 652893"/>
                <a:gd name="connsiteY7" fmla="*/ 707889 h 1140678"/>
                <a:gd name="connsiteX8" fmla="*/ 229462 w 652893"/>
                <a:gd name="connsiteY8" fmla="*/ 618992 h 1140678"/>
                <a:gd name="connsiteX9" fmla="*/ 456384 w 652893"/>
                <a:gd name="connsiteY9" fmla="*/ 721925 h 1140678"/>
                <a:gd name="connsiteX10" fmla="*/ 463402 w 652893"/>
                <a:gd name="connsiteY10" fmla="*/ 733622 h 1140678"/>
                <a:gd name="connsiteX11" fmla="*/ 430650 w 652893"/>
                <a:gd name="connsiteY11" fmla="*/ 1016690 h 1140678"/>
                <a:gd name="connsiteX12" fmla="*/ 411935 w 652893"/>
                <a:gd name="connsiteY12" fmla="*/ 1100908 h 1140678"/>
                <a:gd name="connsiteX13" fmla="*/ 393220 w 652893"/>
                <a:gd name="connsiteY13" fmla="*/ 1140678 h 1140678"/>
                <a:gd name="connsiteX14" fmla="*/ 208407 w 652893"/>
                <a:gd name="connsiteY14" fmla="*/ 883344 h 1140678"/>
                <a:gd name="connsiteX15" fmla="*/ 98456 w 652893"/>
                <a:gd name="connsiteY15" fmla="*/ 806144 h 1140678"/>
                <a:gd name="connsiteX16" fmla="*/ 14237 w 652893"/>
                <a:gd name="connsiteY16" fmla="*/ 562846 h 1140678"/>
                <a:gd name="connsiteX17" fmla="*/ 55726 w 652893"/>
                <a:gd name="connsiteY17" fmla="*/ 346242 h 1140678"/>
                <a:gd name="connsiteX18" fmla="*/ 147583 w 652893"/>
                <a:gd name="connsiteY18" fmla="*/ 368676 h 1140678"/>
                <a:gd name="connsiteX19" fmla="*/ 54007 w 652893"/>
                <a:gd name="connsiteY19" fmla="*/ 293815 h 1140678"/>
                <a:gd name="connsiteX20" fmla="*/ 21255 w 652893"/>
                <a:gd name="connsiteY20" fmla="*/ 218954 h 1140678"/>
                <a:gd name="connsiteX21" fmla="*/ 11898 w 652893"/>
                <a:gd name="connsiteY21" fmla="*/ 111822 h 1140678"/>
                <a:gd name="connsiteX22" fmla="*/ 159280 w 652893"/>
                <a:gd name="connsiteY22" fmla="*/ 254045 h 1140678"/>
                <a:gd name="connsiteX23" fmla="*/ 189692 w 652893"/>
                <a:gd name="connsiteY23" fmla="*/ 174506 h 1140678"/>
                <a:gd name="connsiteX24" fmla="*/ 234141 w 652893"/>
                <a:gd name="connsiteY24" fmla="*/ 127718 h 1140678"/>
                <a:gd name="connsiteX25" fmla="*/ 318359 w 652893"/>
                <a:gd name="connsiteY25" fmla="*/ 66893 h 1140678"/>
                <a:gd name="connsiteX26" fmla="*/ 461063 w 652893"/>
                <a:gd name="connsiteY26" fmla="*/ 20105 h 1140678"/>
                <a:gd name="connsiteX27" fmla="*/ 648214 w 652893"/>
                <a:gd name="connsiteY27" fmla="*/ 78590 h 114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52893" h="1140678">
                  <a:moveTo>
                    <a:pt x="648214" y="78590"/>
                  </a:moveTo>
                  <a:cubicBezTo>
                    <a:pt x="650554" y="99645"/>
                    <a:pt x="652893" y="109003"/>
                    <a:pt x="652893" y="123039"/>
                  </a:cubicBezTo>
                  <a:lnTo>
                    <a:pt x="652893" y="230651"/>
                  </a:lnTo>
                  <a:cubicBezTo>
                    <a:pt x="615463" y="289136"/>
                    <a:pt x="608445" y="340603"/>
                    <a:pt x="610784" y="413124"/>
                  </a:cubicBezTo>
                  <a:cubicBezTo>
                    <a:pt x="613123" y="462252"/>
                    <a:pt x="589729" y="509040"/>
                    <a:pt x="554638" y="546470"/>
                  </a:cubicBezTo>
                  <a:cubicBezTo>
                    <a:pt x="533584" y="569864"/>
                    <a:pt x="517208" y="586240"/>
                    <a:pt x="498493" y="623670"/>
                  </a:cubicBezTo>
                  <a:cubicBezTo>
                    <a:pt x="486796" y="649404"/>
                    <a:pt x="479778" y="670458"/>
                    <a:pt x="468081" y="691513"/>
                  </a:cubicBezTo>
                  <a:cubicBezTo>
                    <a:pt x="456384" y="721925"/>
                    <a:pt x="430650" y="719586"/>
                    <a:pt x="407256" y="707889"/>
                  </a:cubicBezTo>
                  <a:cubicBezTo>
                    <a:pt x="344093" y="672798"/>
                    <a:pt x="271571" y="656422"/>
                    <a:pt x="229462" y="618992"/>
                  </a:cubicBezTo>
                  <a:cubicBezTo>
                    <a:pt x="290286" y="656422"/>
                    <a:pt x="369826" y="698531"/>
                    <a:pt x="456384" y="721925"/>
                  </a:cubicBezTo>
                  <a:cubicBezTo>
                    <a:pt x="461063" y="724265"/>
                    <a:pt x="463402" y="728943"/>
                    <a:pt x="463402" y="733622"/>
                  </a:cubicBezTo>
                  <a:cubicBezTo>
                    <a:pt x="482117" y="831877"/>
                    <a:pt x="442347" y="920774"/>
                    <a:pt x="430650" y="1016690"/>
                  </a:cubicBezTo>
                  <a:cubicBezTo>
                    <a:pt x="428311" y="1044762"/>
                    <a:pt x="418953" y="1072835"/>
                    <a:pt x="411935" y="1100908"/>
                  </a:cubicBezTo>
                  <a:cubicBezTo>
                    <a:pt x="397899" y="1110266"/>
                    <a:pt x="418953" y="1135999"/>
                    <a:pt x="393220" y="1140678"/>
                  </a:cubicBezTo>
                  <a:cubicBezTo>
                    <a:pt x="346432" y="1044762"/>
                    <a:pt x="273911" y="965223"/>
                    <a:pt x="208407" y="883344"/>
                  </a:cubicBezTo>
                  <a:cubicBezTo>
                    <a:pt x="180335" y="850592"/>
                    <a:pt x="135886" y="829538"/>
                    <a:pt x="98456" y="806144"/>
                  </a:cubicBezTo>
                  <a:cubicBezTo>
                    <a:pt x="9558" y="749998"/>
                    <a:pt x="-20854" y="658761"/>
                    <a:pt x="14237" y="562846"/>
                  </a:cubicBezTo>
                  <a:cubicBezTo>
                    <a:pt x="39971" y="499682"/>
                    <a:pt x="44029" y="414085"/>
                    <a:pt x="55726" y="346242"/>
                  </a:cubicBezTo>
                  <a:cubicBezTo>
                    <a:pt x="83799" y="360278"/>
                    <a:pt x="114831" y="406106"/>
                    <a:pt x="147583" y="368676"/>
                  </a:cubicBezTo>
                  <a:cubicBezTo>
                    <a:pt x="82080" y="368676"/>
                    <a:pt x="70383" y="354639"/>
                    <a:pt x="54007" y="293815"/>
                  </a:cubicBezTo>
                  <a:cubicBezTo>
                    <a:pt x="46989" y="268082"/>
                    <a:pt x="28273" y="249286"/>
                    <a:pt x="21255" y="218954"/>
                  </a:cubicBezTo>
                  <a:cubicBezTo>
                    <a:pt x="14237" y="188622"/>
                    <a:pt x="-13836" y="144573"/>
                    <a:pt x="11898" y="111822"/>
                  </a:cubicBezTo>
                  <a:cubicBezTo>
                    <a:pt x="86759" y="109482"/>
                    <a:pt x="154601" y="151112"/>
                    <a:pt x="159280" y="254045"/>
                  </a:cubicBezTo>
                  <a:cubicBezTo>
                    <a:pt x="192032" y="235330"/>
                    <a:pt x="192032" y="204918"/>
                    <a:pt x="189692" y="174506"/>
                  </a:cubicBezTo>
                  <a:cubicBezTo>
                    <a:pt x="187353" y="141754"/>
                    <a:pt x="194371" y="120700"/>
                    <a:pt x="234141" y="127718"/>
                  </a:cubicBezTo>
                  <a:cubicBezTo>
                    <a:pt x="283268" y="137075"/>
                    <a:pt x="304323" y="106663"/>
                    <a:pt x="318359" y="66893"/>
                  </a:cubicBezTo>
                  <a:cubicBezTo>
                    <a:pt x="337074" y="6069"/>
                    <a:pt x="411935" y="-22004"/>
                    <a:pt x="461063" y="20105"/>
                  </a:cubicBezTo>
                  <a:cubicBezTo>
                    <a:pt x="514869" y="57536"/>
                    <a:pt x="587390" y="66893"/>
                    <a:pt x="648214" y="78590"/>
                  </a:cubicBezTo>
                  <a:close/>
                </a:path>
              </a:pathLst>
            </a:custGeom>
            <a:solidFill>
              <a:srgbClr val="F9BA99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41" name="Freeform: Shape 80">
              <a:extLst>
                <a:ext uri="{FF2B5EF4-FFF2-40B4-BE49-F238E27FC236}">
                  <a16:creationId xmlns:a16="http://schemas.microsoft.com/office/drawing/2014/main" id="{944AE806-0C66-40C2-A410-2F9B4F3FADE6}"/>
                </a:ext>
              </a:extLst>
            </p:cNvPr>
            <p:cNvSpPr/>
            <p:nvPr/>
          </p:nvSpPr>
          <p:spPr>
            <a:xfrm>
              <a:off x="7004516" y="3450925"/>
              <a:ext cx="1045644" cy="896267"/>
            </a:xfrm>
            <a:custGeom>
              <a:avLst/>
              <a:gdLst>
                <a:gd name="connsiteX0" fmla="*/ 52515 w 655031"/>
                <a:gd name="connsiteY0" fmla="*/ 534570 h 561455"/>
                <a:gd name="connsiteX1" fmla="*/ 43157 w 655031"/>
                <a:gd name="connsiteY1" fmla="*/ 525213 h 561455"/>
                <a:gd name="connsiteX2" fmla="*/ 78248 w 655031"/>
                <a:gd name="connsiteY2" fmla="*/ 490122 h 561455"/>
                <a:gd name="connsiteX3" fmla="*/ 270079 w 655031"/>
                <a:gd name="connsiteY3" fmla="*/ 349758 h 561455"/>
                <a:gd name="connsiteX4" fmla="*/ 548468 w 655031"/>
                <a:gd name="connsiteY4" fmla="*/ 104121 h 561455"/>
                <a:gd name="connsiteX5" fmla="*/ 553146 w 655031"/>
                <a:gd name="connsiteY5" fmla="*/ 57333 h 561455"/>
                <a:gd name="connsiteX6" fmla="*/ 606953 w 655031"/>
                <a:gd name="connsiteY6" fmla="*/ 69030 h 561455"/>
                <a:gd name="connsiteX7" fmla="*/ 635025 w 655031"/>
                <a:gd name="connsiteY7" fmla="*/ 87745 h 561455"/>
                <a:gd name="connsiteX8" fmla="*/ 525074 w 655031"/>
                <a:gd name="connsiteY8" fmla="*/ 164945 h 561455"/>
                <a:gd name="connsiteX9" fmla="*/ 167146 w 655031"/>
                <a:gd name="connsiteY9" fmla="*/ 469067 h 561455"/>
                <a:gd name="connsiteX10" fmla="*/ 52515 w 655031"/>
                <a:gd name="connsiteY10" fmla="*/ 534570 h 56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5031" h="561455">
                  <a:moveTo>
                    <a:pt x="52515" y="534570"/>
                  </a:moveTo>
                  <a:cubicBezTo>
                    <a:pt x="50176" y="532231"/>
                    <a:pt x="45497" y="527552"/>
                    <a:pt x="43157" y="525213"/>
                  </a:cubicBezTo>
                  <a:cubicBezTo>
                    <a:pt x="40818" y="499479"/>
                    <a:pt x="64212" y="497140"/>
                    <a:pt x="78248" y="490122"/>
                  </a:cubicBezTo>
                  <a:cubicBezTo>
                    <a:pt x="148430" y="452691"/>
                    <a:pt x="209255" y="398885"/>
                    <a:pt x="270079" y="349758"/>
                  </a:cubicBezTo>
                  <a:cubicBezTo>
                    <a:pt x="365994" y="270218"/>
                    <a:pt x="459570" y="188339"/>
                    <a:pt x="548468" y="104121"/>
                  </a:cubicBezTo>
                  <a:cubicBezTo>
                    <a:pt x="567183" y="85406"/>
                    <a:pt x="574201" y="73709"/>
                    <a:pt x="553146" y="57333"/>
                  </a:cubicBezTo>
                  <a:cubicBezTo>
                    <a:pt x="576540" y="40957"/>
                    <a:pt x="599934" y="31599"/>
                    <a:pt x="606953" y="69030"/>
                  </a:cubicBezTo>
                  <a:cubicBezTo>
                    <a:pt x="611631" y="87745"/>
                    <a:pt x="625668" y="83066"/>
                    <a:pt x="635025" y="87745"/>
                  </a:cubicBezTo>
                  <a:cubicBezTo>
                    <a:pt x="588237" y="101781"/>
                    <a:pt x="555486" y="132194"/>
                    <a:pt x="525074" y="164945"/>
                  </a:cubicBezTo>
                  <a:cubicBezTo>
                    <a:pt x="417461" y="279576"/>
                    <a:pt x="286455" y="366133"/>
                    <a:pt x="167146" y="469067"/>
                  </a:cubicBezTo>
                  <a:cubicBezTo>
                    <a:pt x="132055" y="499479"/>
                    <a:pt x="92285" y="515855"/>
                    <a:pt x="52515" y="534570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42" name="Freeform: Shape 81">
              <a:extLst>
                <a:ext uri="{FF2B5EF4-FFF2-40B4-BE49-F238E27FC236}">
                  <a16:creationId xmlns:a16="http://schemas.microsoft.com/office/drawing/2014/main" id="{21984487-DB83-436B-91C4-C524B1AAA7DC}"/>
                </a:ext>
              </a:extLst>
            </p:cNvPr>
            <p:cNvSpPr/>
            <p:nvPr/>
          </p:nvSpPr>
          <p:spPr>
            <a:xfrm>
              <a:off x="5077145" y="3647370"/>
              <a:ext cx="2156846" cy="3197888"/>
            </a:xfrm>
            <a:custGeom>
              <a:avLst/>
              <a:gdLst>
                <a:gd name="connsiteX0" fmla="*/ 1750274 w 1812246"/>
                <a:gd name="connsiteY0" fmla="*/ 91 h 2686959"/>
                <a:gd name="connsiteX1" fmla="*/ 1812246 w 1812246"/>
                <a:gd name="connsiteY1" fmla="*/ 27939 h 2686959"/>
                <a:gd name="connsiteX2" fmla="*/ 1796557 w 1812246"/>
                <a:gd name="connsiteY2" fmla="*/ 40489 h 2686959"/>
                <a:gd name="connsiteX3" fmla="*/ 1758903 w 1812246"/>
                <a:gd name="connsiteY3" fmla="*/ 46765 h 2686959"/>
                <a:gd name="connsiteX4" fmla="*/ 1705560 w 1812246"/>
                <a:gd name="connsiteY4" fmla="*/ 144038 h 2686959"/>
                <a:gd name="connsiteX5" fmla="*/ 1520432 w 1812246"/>
                <a:gd name="connsiteY5" fmla="*/ 260135 h 2686959"/>
                <a:gd name="connsiteX6" fmla="*/ 1511018 w 1812246"/>
                <a:gd name="connsiteY6" fmla="*/ 363682 h 2686959"/>
                <a:gd name="connsiteX7" fmla="*/ 1523569 w 1812246"/>
                <a:gd name="connsiteY7" fmla="*/ 435852 h 2686959"/>
                <a:gd name="connsiteX8" fmla="*/ 1649080 w 1812246"/>
                <a:gd name="connsiteY8" fmla="*/ 526847 h 2686959"/>
                <a:gd name="connsiteX9" fmla="*/ 1677321 w 1812246"/>
                <a:gd name="connsiteY9" fmla="*/ 526847 h 2686959"/>
                <a:gd name="connsiteX10" fmla="*/ 1689871 w 1812246"/>
                <a:gd name="connsiteY10" fmla="*/ 548812 h 2686959"/>
                <a:gd name="connsiteX11" fmla="*/ 1539258 w 1812246"/>
                <a:gd name="connsiteY11" fmla="*/ 580190 h 2686959"/>
                <a:gd name="connsiteX12" fmla="*/ 1554947 w 1812246"/>
                <a:gd name="connsiteY12" fmla="*/ 900245 h 2686959"/>
                <a:gd name="connsiteX13" fmla="*/ 1526707 w 1812246"/>
                <a:gd name="connsiteY13" fmla="*/ 1148129 h 2686959"/>
                <a:gd name="connsiteX14" fmla="*/ 1705560 w 1812246"/>
                <a:gd name="connsiteY14" fmla="*/ 2155360 h 2686959"/>
                <a:gd name="connsiteX15" fmla="*/ 1697717 w 1812246"/>
                <a:gd name="connsiteY15" fmla="*/ 2520521 h 2686959"/>
                <a:gd name="connsiteX16" fmla="*/ 1691154 w 1812246"/>
                <a:gd name="connsiteY16" fmla="*/ 2686959 h 2686959"/>
                <a:gd name="connsiteX17" fmla="*/ 962755 w 1812246"/>
                <a:gd name="connsiteY17" fmla="*/ 2686959 h 2686959"/>
                <a:gd name="connsiteX18" fmla="*/ 960777 w 1812246"/>
                <a:gd name="connsiteY18" fmla="*/ 2668781 h 2686959"/>
                <a:gd name="connsiteX19" fmla="*/ 943078 w 1812246"/>
                <a:gd name="connsiteY19" fmla="*/ 2594651 h 2686959"/>
                <a:gd name="connsiteX20" fmla="*/ 977594 w 1812246"/>
                <a:gd name="connsiteY20" fmla="*/ 2312249 h 2686959"/>
                <a:gd name="connsiteX21" fmla="*/ 1008972 w 1812246"/>
                <a:gd name="connsiteY21" fmla="*/ 2004746 h 2686959"/>
                <a:gd name="connsiteX22" fmla="*/ 877185 w 1812246"/>
                <a:gd name="connsiteY22" fmla="*/ 2632304 h 2686959"/>
                <a:gd name="connsiteX23" fmla="*/ 873291 w 1812246"/>
                <a:gd name="connsiteY23" fmla="*/ 2686959 h 2686959"/>
                <a:gd name="connsiteX24" fmla="*/ 199928 w 1812246"/>
                <a:gd name="connsiteY24" fmla="*/ 2686959 h 2686959"/>
                <a:gd name="connsiteX25" fmla="*/ 193147 w 1812246"/>
                <a:gd name="connsiteY25" fmla="*/ 2654269 h 2686959"/>
                <a:gd name="connsiteX26" fmla="*/ 152356 w 1812246"/>
                <a:gd name="connsiteY26" fmla="*/ 2425211 h 2686959"/>
                <a:gd name="connsiteX27" fmla="*/ 120978 w 1812246"/>
                <a:gd name="connsiteY27" fmla="*/ 2240080 h 2686959"/>
                <a:gd name="connsiteX28" fmla="*/ 89600 w 1812246"/>
                <a:gd name="connsiteY28" fmla="*/ 1960818 h 2686959"/>
                <a:gd name="connsiteX29" fmla="*/ 95876 w 1812246"/>
                <a:gd name="connsiteY29" fmla="*/ 1766275 h 2686959"/>
                <a:gd name="connsiteX30" fmla="*/ 95876 w 1812246"/>
                <a:gd name="connsiteY30" fmla="*/ 1417979 h 2686959"/>
                <a:gd name="connsiteX31" fmla="*/ 99013 w 1812246"/>
                <a:gd name="connsiteY31" fmla="*/ 1399153 h 2686959"/>
                <a:gd name="connsiteX32" fmla="*/ 108426 w 1812246"/>
                <a:gd name="connsiteY32" fmla="*/ 1022618 h 2686959"/>
                <a:gd name="connsiteX33" fmla="*/ 70773 w 1812246"/>
                <a:gd name="connsiteY33" fmla="*/ 934760 h 2686959"/>
                <a:gd name="connsiteX34" fmla="*/ 17431 w 1812246"/>
                <a:gd name="connsiteY34" fmla="*/ 872004 h 2686959"/>
                <a:gd name="connsiteX35" fmla="*/ 42533 w 1812246"/>
                <a:gd name="connsiteY35" fmla="*/ 724528 h 2686959"/>
                <a:gd name="connsiteX36" fmla="*/ 64498 w 1812246"/>
                <a:gd name="connsiteY36" fmla="*/ 646083 h 2686959"/>
                <a:gd name="connsiteX37" fmla="*/ 64498 w 1812246"/>
                <a:gd name="connsiteY37" fmla="*/ 551949 h 2686959"/>
                <a:gd name="connsiteX38" fmla="*/ 89600 w 1812246"/>
                <a:gd name="connsiteY38" fmla="*/ 489193 h 2686959"/>
                <a:gd name="connsiteX39" fmla="*/ 798740 w 1812246"/>
                <a:gd name="connsiteY39" fmla="*/ 134623 h 2686959"/>
                <a:gd name="connsiteX40" fmla="*/ 845807 w 1812246"/>
                <a:gd name="connsiteY40" fmla="*/ 106384 h 2686959"/>
                <a:gd name="connsiteX41" fmla="*/ 1658494 w 1812246"/>
                <a:gd name="connsiteY41" fmla="*/ 59317 h 2686959"/>
                <a:gd name="connsiteX42" fmla="*/ 1693010 w 1812246"/>
                <a:gd name="connsiteY42" fmla="*/ 40489 h 2686959"/>
                <a:gd name="connsiteX43" fmla="*/ 1750274 w 1812246"/>
                <a:gd name="connsiteY43" fmla="*/ 91 h 2686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812246" h="2686959">
                  <a:moveTo>
                    <a:pt x="1750274" y="91"/>
                  </a:moveTo>
                  <a:cubicBezTo>
                    <a:pt x="1770670" y="1268"/>
                    <a:pt x="1791850" y="13819"/>
                    <a:pt x="1812246" y="27939"/>
                  </a:cubicBezTo>
                  <a:cubicBezTo>
                    <a:pt x="1809108" y="34215"/>
                    <a:pt x="1802833" y="37352"/>
                    <a:pt x="1796557" y="40489"/>
                  </a:cubicBezTo>
                  <a:cubicBezTo>
                    <a:pt x="1784005" y="43628"/>
                    <a:pt x="1771455" y="37352"/>
                    <a:pt x="1758903" y="46765"/>
                  </a:cubicBezTo>
                  <a:cubicBezTo>
                    <a:pt x="1799694" y="125210"/>
                    <a:pt x="1793420" y="131486"/>
                    <a:pt x="1705560" y="144038"/>
                  </a:cubicBezTo>
                  <a:cubicBezTo>
                    <a:pt x="1627116" y="156588"/>
                    <a:pt x="1570636" y="200518"/>
                    <a:pt x="1520432" y="260135"/>
                  </a:cubicBezTo>
                  <a:cubicBezTo>
                    <a:pt x="1495330" y="291513"/>
                    <a:pt x="1507880" y="329167"/>
                    <a:pt x="1511018" y="363682"/>
                  </a:cubicBezTo>
                  <a:cubicBezTo>
                    <a:pt x="1514156" y="388785"/>
                    <a:pt x="1517293" y="410749"/>
                    <a:pt x="1523569" y="435852"/>
                  </a:cubicBezTo>
                  <a:cubicBezTo>
                    <a:pt x="1545534" y="526847"/>
                    <a:pt x="1558085" y="536260"/>
                    <a:pt x="1649080" y="526847"/>
                  </a:cubicBezTo>
                  <a:cubicBezTo>
                    <a:pt x="1658494" y="523710"/>
                    <a:pt x="1667908" y="523710"/>
                    <a:pt x="1677321" y="526847"/>
                  </a:cubicBezTo>
                  <a:cubicBezTo>
                    <a:pt x="1686734" y="529986"/>
                    <a:pt x="1693010" y="536260"/>
                    <a:pt x="1689871" y="548812"/>
                  </a:cubicBezTo>
                  <a:cubicBezTo>
                    <a:pt x="1649080" y="595879"/>
                    <a:pt x="1592600" y="573914"/>
                    <a:pt x="1539258" y="580190"/>
                  </a:cubicBezTo>
                  <a:cubicBezTo>
                    <a:pt x="1573774" y="686874"/>
                    <a:pt x="1573774" y="799835"/>
                    <a:pt x="1554947" y="900245"/>
                  </a:cubicBezTo>
                  <a:cubicBezTo>
                    <a:pt x="1539258" y="975551"/>
                    <a:pt x="1507880" y="1138716"/>
                    <a:pt x="1526707" y="1148129"/>
                  </a:cubicBezTo>
                  <a:cubicBezTo>
                    <a:pt x="1630254" y="1474460"/>
                    <a:pt x="1696147" y="1810203"/>
                    <a:pt x="1705560" y="2155360"/>
                  </a:cubicBezTo>
                  <a:cubicBezTo>
                    <a:pt x="1708698" y="2277735"/>
                    <a:pt x="1703208" y="2399324"/>
                    <a:pt x="1697717" y="2520521"/>
                  </a:cubicBezTo>
                  <a:lnTo>
                    <a:pt x="1691154" y="2686959"/>
                  </a:lnTo>
                  <a:lnTo>
                    <a:pt x="962755" y="2686959"/>
                  </a:lnTo>
                  <a:lnTo>
                    <a:pt x="960777" y="2668781"/>
                  </a:lnTo>
                  <a:cubicBezTo>
                    <a:pt x="956610" y="2643090"/>
                    <a:pt x="950922" y="2618184"/>
                    <a:pt x="943078" y="2594651"/>
                  </a:cubicBezTo>
                  <a:cubicBezTo>
                    <a:pt x="949354" y="2491104"/>
                    <a:pt x="961905" y="2418935"/>
                    <a:pt x="977594" y="2312249"/>
                  </a:cubicBezTo>
                  <a:cubicBezTo>
                    <a:pt x="993283" y="2221254"/>
                    <a:pt x="1002696" y="2007885"/>
                    <a:pt x="1008972" y="2004746"/>
                  </a:cubicBezTo>
                  <a:cubicBezTo>
                    <a:pt x="949354" y="2145947"/>
                    <a:pt x="886598" y="2475415"/>
                    <a:pt x="877185" y="2632304"/>
                  </a:cubicBezTo>
                  <a:lnTo>
                    <a:pt x="873291" y="2686959"/>
                  </a:lnTo>
                  <a:lnTo>
                    <a:pt x="199928" y="2686959"/>
                  </a:lnTo>
                  <a:lnTo>
                    <a:pt x="193147" y="2654269"/>
                  </a:lnTo>
                  <a:cubicBezTo>
                    <a:pt x="171182" y="2578962"/>
                    <a:pt x="142942" y="2503655"/>
                    <a:pt x="152356" y="2425211"/>
                  </a:cubicBezTo>
                  <a:cubicBezTo>
                    <a:pt x="161769" y="2356179"/>
                    <a:pt x="149217" y="2296560"/>
                    <a:pt x="120978" y="2240080"/>
                  </a:cubicBezTo>
                  <a:cubicBezTo>
                    <a:pt x="77049" y="2149085"/>
                    <a:pt x="67635" y="2058089"/>
                    <a:pt x="89600" y="1960818"/>
                  </a:cubicBezTo>
                  <a:cubicBezTo>
                    <a:pt x="102151" y="1898062"/>
                    <a:pt x="114702" y="1832168"/>
                    <a:pt x="95876" y="1766275"/>
                  </a:cubicBezTo>
                  <a:cubicBezTo>
                    <a:pt x="61360" y="1650176"/>
                    <a:pt x="64498" y="1534079"/>
                    <a:pt x="95876" y="1417979"/>
                  </a:cubicBezTo>
                  <a:cubicBezTo>
                    <a:pt x="99013" y="1411704"/>
                    <a:pt x="102151" y="1405429"/>
                    <a:pt x="99013" y="1399153"/>
                  </a:cubicBezTo>
                  <a:cubicBezTo>
                    <a:pt x="55084" y="1273641"/>
                    <a:pt x="111565" y="1148129"/>
                    <a:pt x="108426" y="1022618"/>
                  </a:cubicBezTo>
                  <a:cubicBezTo>
                    <a:pt x="105289" y="984964"/>
                    <a:pt x="102151" y="959862"/>
                    <a:pt x="70773" y="934760"/>
                  </a:cubicBezTo>
                  <a:cubicBezTo>
                    <a:pt x="51947" y="919071"/>
                    <a:pt x="33120" y="893969"/>
                    <a:pt x="17431" y="872004"/>
                  </a:cubicBezTo>
                  <a:cubicBezTo>
                    <a:pt x="-13947" y="824937"/>
                    <a:pt x="-1396" y="759044"/>
                    <a:pt x="42533" y="724528"/>
                  </a:cubicBezTo>
                  <a:cubicBezTo>
                    <a:pt x="70773" y="702563"/>
                    <a:pt x="92738" y="686874"/>
                    <a:pt x="64498" y="646083"/>
                  </a:cubicBezTo>
                  <a:cubicBezTo>
                    <a:pt x="48809" y="617844"/>
                    <a:pt x="55084" y="583327"/>
                    <a:pt x="64498" y="551949"/>
                  </a:cubicBezTo>
                  <a:cubicBezTo>
                    <a:pt x="73911" y="533123"/>
                    <a:pt x="61360" y="501745"/>
                    <a:pt x="89600" y="489193"/>
                  </a:cubicBezTo>
                  <a:cubicBezTo>
                    <a:pt x="353174" y="423300"/>
                    <a:pt x="572819" y="272687"/>
                    <a:pt x="798740" y="134623"/>
                  </a:cubicBezTo>
                  <a:cubicBezTo>
                    <a:pt x="817566" y="125210"/>
                    <a:pt x="836394" y="112660"/>
                    <a:pt x="845807" y="106384"/>
                  </a:cubicBezTo>
                  <a:cubicBezTo>
                    <a:pt x="855220" y="147175"/>
                    <a:pt x="1520432" y="71867"/>
                    <a:pt x="1658494" y="59317"/>
                  </a:cubicBezTo>
                  <a:cubicBezTo>
                    <a:pt x="1674182" y="56178"/>
                    <a:pt x="1686734" y="53041"/>
                    <a:pt x="1693010" y="40489"/>
                  </a:cubicBezTo>
                  <a:cubicBezTo>
                    <a:pt x="1710268" y="9111"/>
                    <a:pt x="1729879" y="-1086"/>
                    <a:pt x="1750274" y="91"/>
                  </a:cubicBezTo>
                  <a:close/>
                </a:path>
              </a:pathLst>
            </a:custGeom>
            <a:solidFill>
              <a:srgbClr val="403D3D"/>
            </a:solidFill>
            <a:ln w="2334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43" name="Freeform: Shape 82">
              <a:extLst>
                <a:ext uri="{FF2B5EF4-FFF2-40B4-BE49-F238E27FC236}">
                  <a16:creationId xmlns:a16="http://schemas.microsoft.com/office/drawing/2014/main" id="{C62123B2-F887-456F-8234-B078C1E5AC68}"/>
                </a:ext>
              </a:extLst>
            </p:cNvPr>
            <p:cNvSpPr/>
            <p:nvPr/>
          </p:nvSpPr>
          <p:spPr>
            <a:xfrm>
              <a:off x="5508789" y="340007"/>
              <a:ext cx="1232366" cy="1045644"/>
            </a:xfrm>
            <a:custGeom>
              <a:avLst/>
              <a:gdLst>
                <a:gd name="connsiteX0" fmla="*/ 49058 w 772001"/>
                <a:gd name="connsiteY0" fmla="*/ 434054 h 655031"/>
                <a:gd name="connsiteX1" fmla="*/ 105204 w 772001"/>
                <a:gd name="connsiteY1" fmla="*/ 160344 h 655031"/>
                <a:gd name="connsiteX2" fmla="*/ 233871 w 772001"/>
                <a:gd name="connsiteY2" fmla="*/ 85484 h 655031"/>
                <a:gd name="connsiteX3" fmla="*/ 285338 w 772001"/>
                <a:gd name="connsiteY3" fmla="*/ 69108 h 655031"/>
                <a:gd name="connsiteX4" fmla="*/ 399968 w 772001"/>
                <a:gd name="connsiteY4" fmla="*/ 57411 h 655031"/>
                <a:gd name="connsiteX5" fmla="*/ 552029 w 772001"/>
                <a:gd name="connsiteY5" fmla="*/ 104199 h 655031"/>
                <a:gd name="connsiteX6" fmla="*/ 736842 w 772001"/>
                <a:gd name="connsiteY6" fmla="*/ 314745 h 655031"/>
                <a:gd name="connsiteX7" fmla="*/ 701751 w 772001"/>
                <a:gd name="connsiteY7" fmla="*/ 424697 h 655031"/>
                <a:gd name="connsiteX8" fmla="*/ 666660 w 772001"/>
                <a:gd name="connsiteY8" fmla="*/ 452769 h 655031"/>
                <a:gd name="connsiteX9" fmla="*/ 495883 w 772001"/>
                <a:gd name="connsiteY9" fmla="*/ 396624 h 655031"/>
                <a:gd name="connsiteX10" fmla="*/ 360198 w 772001"/>
                <a:gd name="connsiteY10" fmla="*/ 431715 h 655031"/>
                <a:gd name="connsiteX11" fmla="*/ 275980 w 772001"/>
                <a:gd name="connsiteY11" fmla="*/ 499557 h 655031"/>
                <a:gd name="connsiteX12" fmla="*/ 236210 w 772001"/>
                <a:gd name="connsiteY12" fmla="*/ 541667 h 655031"/>
                <a:gd name="connsiteX13" fmla="*/ 231531 w 772001"/>
                <a:gd name="connsiteY13" fmla="*/ 576758 h 655031"/>
                <a:gd name="connsiteX14" fmla="*/ 198780 w 772001"/>
                <a:gd name="connsiteY14" fmla="*/ 616527 h 655031"/>
                <a:gd name="connsiteX15" fmla="*/ 175386 w 772001"/>
                <a:gd name="connsiteY15" fmla="*/ 576758 h 655031"/>
                <a:gd name="connsiteX16" fmla="*/ 53737 w 772001"/>
                <a:gd name="connsiteY16" fmla="*/ 478503 h 655031"/>
                <a:gd name="connsiteX17" fmla="*/ 49058 w 772001"/>
                <a:gd name="connsiteY17" fmla="*/ 434054 h 65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2001" h="655031">
                  <a:moveTo>
                    <a:pt x="49058" y="434054"/>
                  </a:moveTo>
                  <a:cubicBezTo>
                    <a:pt x="28004" y="335799"/>
                    <a:pt x="65434" y="244563"/>
                    <a:pt x="105204" y="160344"/>
                  </a:cubicBezTo>
                  <a:cubicBezTo>
                    <a:pt x="123919" y="118235"/>
                    <a:pt x="173046" y="80805"/>
                    <a:pt x="233871" y="85484"/>
                  </a:cubicBezTo>
                  <a:cubicBezTo>
                    <a:pt x="254925" y="87823"/>
                    <a:pt x="268962" y="83144"/>
                    <a:pt x="285338" y="69108"/>
                  </a:cubicBezTo>
                  <a:cubicBezTo>
                    <a:pt x="318089" y="43375"/>
                    <a:pt x="353180" y="31678"/>
                    <a:pt x="399968" y="57411"/>
                  </a:cubicBezTo>
                  <a:cubicBezTo>
                    <a:pt x="446756" y="80805"/>
                    <a:pt x="502902" y="83144"/>
                    <a:pt x="552029" y="104199"/>
                  </a:cubicBezTo>
                  <a:cubicBezTo>
                    <a:pt x="650284" y="143969"/>
                    <a:pt x="708769" y="216490"/>
                    <a:pt x="736842" y="314745"/>
                  </a:cubicBezTo>
                  <a:cubicBezTo>
                    <a:pt x="748539" y="356854"/>
                    <a:pt x="736842" y="396624"/>
                    <a:pt x="701751" y="424697"/>
                  </a:cubicBezTo>
                  <a:cubicBezTo>
                    <a:pt x="692393" y="438733"/>
                    <a:pt x="683035" y="450430"/>
                    <a:pt x="666660" y="452769"/>
                  </a:cubicBezTo>
                  <a:cubicBezTo>
                    <a:pt x="605835" y="448091"/>
                    <a:pt x="547350" y="434054"/>
                    <a:pt x="495883" y="396624"/>
                  </a:cubicBezTo>
                  <a:cubicBezTo>
                    <a:pt x="442077" y="356854"/>
                    <a:pt x="385932" y="373230"/>
                    <a:pt x="360198" y="431715"/>
                  </a:cubicBezTo>
                  <a:cubicBezTo>
                    <a:pt x="343823" y="469145"/>
                    <a:pt x="322768" y="499557"/>
                    <a:pt x="275980" y="499557"/>
                  </a:cubicBezTo>
                  <a:cubicBezTo>
                    <a:pt x="247907" y="499557"/>
                    <a:pt x="236210" y="515933"/>
                    <a:pt x="236210" y="541667"/>
                  </a:cubicBezTo>
                  <a:cubicBezTo>
                    <a:pt x="236210" y="553364"/>
                    <a:pt x="236210" y="565061"/>
                    <a:pt x="231531" y="576758"/>
                  </a:cubicBezTo>
                  <a:cubicBezTo>
                    <a:pt x="226853" y="595473"/>
                    <a:pt x="217495" y="616527"/>
                    <a:pt x="198780" y="616527"/>
                  </a:cubicBezTo>
                  <a:cubicBezTo>
                    <a:pt x="177725" y="616527"/>
                    <a:pt x="177725" y="593133"/>
                    <a:pt x="175386" y="576758"/>
                  </a:cubicBezTo>
                  <a:cubicBezTo>
                    <a:pt x="161349" y="511254"/>
                    <a:pt x="109883" y="492539"/>
                    <a:pt x="53737" y="478503"/>
                  </a:cubicBezTo>
                  <a:cubicBezTo>
                    <a:pt x="39701" y="466806"/>
                    <a:pt x="46719" y="450430"/>
                    <a:pt x="49058" y="434054"/>
                  </a:cubicBezTo>
                  <a:close/>
                </a:path>
              </a:pathLst>
            </a:custGeom>
            <a:solidFill>
              <a:srgbClr val="0D0402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44" name="Freeform: Shape 83">
              <a:extLst>
                <a:ext uri="{FF2B5EF4-FFF2-40B4-BE49-F238E27FC236}">
                  <a16:creationId xmlns:a16="http://schemas.microsoft.com/office/drawing/2014/main" id="{2B9A264C-D2EF-4D3D-856F-9189EF943094}"/>
                </a:ext>
              </a:extLst>
            </p:cNvPr>
            <p:cNvSpPr/>
            <p:nvPr/>
          </p:nvSpPr>
          <p:spPr>
            <a:xfrm>
              <a:off x="5491311" y="1020283"/>
              <a:ext cx="373444" cy="821578"/>
            </a:xfrm>
            <a:custGeom>
              <a:avLst/>
              <a:gdLst>
                <a:gd name="connsiteX0" fmla="*/ 57668 w 233939"/>
                <a:gd name="connsiteY0" fmla="*/ 42994 h 514667"/>
                <a:gd name="connsiteX1" fmla="*/ 67026 w 233939"/>
                <a:gd name="connsiteY1" fmla="*/ 54691 h 514667"/>
                <a:gd name="connsiteX2" fmla="*/ 116153 w 233939"/>
                <a:gd name="connsiteY2" fmla="*/ 255880 h 514667"/>
                <a:gd name="connsiteX3" fmla="*/ 155923 w 233939"/>
                <a:gd name="connsiteY3" fmla="*/ 297989 h 514667"/>
                <a:gd name="connsiteX4" fmla="*/ 191014 w 233939"/>
                <a:gd name="connsiteY4" fmla="*/ 302668 h 514667"/>
                <a:gd name="connsiteX5" fmla="*/ 160601 w 233939"/>
                <a:gd name="connsiteY5" fmla="*/ 321383 h 514667"/>
                <a:gd name="connsiteX6" fmla="*/ 116153 w 233939"/>
                <a:gd name="connsiteY6" fmla="*/ 300328 h 514667"/>
                <a:gd name="connsiteX7" fmla="*/ 102117 w 233939"/>
                <a:gd name="connsiteY7" fmla="*/ 384547 h 514667"/>
                <a:gd name="connsiteX8" fmla="*/ 76383 w 233939"/>
                <a:gd name="connsiteY8" fmla="*/ 473444 h 514667"/>
                <a:gd name="connsiteX9" fmla="*/ 67026 w 233939"/>
                <a:gd name="connsiteY9" fmla="*/ 466426 h 514667"/>
                <a:gd name="connsiteX10" fmla="*/ 99777 w 233939"/>
                <a:gd name="connsiteY10" fmla="*/ 272255 h 514667"/>
                <a:gd name="connsiteX11" fmla="*/ 81062 w 233939"/>
                <a:gd name="connsiteY11" fmla="*/ 183358 h 514667"/>
                <a:gd name="connsiteX12" fmla="*/ 57668 w 233939"/>
                <a:gd name="connsiteY12" fmla="*/ 42994 h 51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3938" h="514667">
                  <a:moveTo>
                    <a:pt x="57668" y="42994"/>
                  </a:moveTo>
                  <a:cubicBezTo>
                    <a:pt x="64686" y="50013"/>
                    <a:pt x="64686" y="50013"/>
                    <a:pt x="67026" y="54691"/>
                  </a:cubicBezTo>
                  <a:cubicBezTo>
                    <a:pt x="24916" y="131892"/>
                    <a:pt x="97438" y="136570"/>
                    <a:pt x="116153" y="255880"/>
                  </a:cubicBezTo>
                  <a:cubicBezTo>
                    <a:pt x="118492" y="274595"/>
                    <a:pt x="137207" y="295649"/>
                    <a:pt x="155923" y="297989"/>
                  </a:cubicBezTo>
                  <a:cubicBezTo>
                    <a:pt x="167620" y="300328"/>
                    <a:pt x="179317" y="302668"/>
                    <a:pt x="191014" y="302668"/>
                  </a:cubicBezTo>
                  <a:cubicBezTo>
                    <a:pt x="214408" y="302668"/>
                    <a:pt x="172298" y="326062"/>
                    <a:pt x="160601" y="321383"/>
                  </a:cubicBezTo>
                  <a:cubicBezTo>
                    <a:pt x="139547" y="314365"/>
                    <a:pt x="123171" y="305007"/>
                    <a:pt x="116153" y="300328"/>
                  </a:cubicBezTo>
                  <a:cubicBezTo>
                    <a:pt x="106795" y="295649"/>
                    <a:pt x="106795" y="358813"/>
                    <a:pt x="102117" y="384547"/>
                  </a:cubicBezTo>
                  <a:cubicBezTo>
                    <a:pt x="95098" y="421977"/>
                    <a:pt x="88080" y="440692"/>
                    <a:pt x="76383" y="473444"/>
                  </a:cubicBezTo>
                  <a:cubicBezTo>
                    <a:pt x="71704" y="464086"/>
                    <a:pt x="78723" y="473444"/>
                    <a:pt x="67026" y="466426"/>
                  </a:cubicBezTo>
                  <a:cubicBezTo>
                    <a:pt x="90420" y="398583"/>
                    <a:pt x="99777" y="340098"/>
                    <a:pt x="99777" y="272255"/>
                  </a:cubicBezTo>
                  <a:cubicBezTo>
                    <a:pt x="99777" y="244183"/>
                    <a:pt x="95098" y="204413"/>
                    <a:pt x="81062" y="183358"/>
                  </a:cubicBezTo>
                  <a:cubicBezTo>
                    <a:pt x="36613" y="122534"/>
                    <a:pt x="34274" y="96801"/>
                    <a:pt x="57668" y="42994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45" name="Freeform: Shape 84">
              <a:extLst>
                <a:ext uri="{FF2B5EF4-FFF2-40B4-BE49-F238E27FC236}">
                  <a16:creationId xmlns:a16="http://schemas.microsoft.com/office/drawing/2014/main" id="{2E9B877D-0E33-466B-A019-E491B725A103}"/>
                </a:ext>
              </a:extLst>
            </p:cNvPr>
            <p:cNvSpPr/>
            <p:nvPr/>
          </p:nvSpPr>
          <p:spPr>
            <a:xfrm>
              <a:off x="4472825" y="4056387"/>
              <a:ext cx="746889" cy="336100"/>
            </a:xfrm>
            <a:custGeom>
              <a:avLst/>
              <a:gdLst>
                <a:gd name="connsiteX0" fmla="*/ 42994 w 467879"/>
                <a:gd name="connsiteY0" fmla="*/ 45334 h 210545"/>
                <a:gd name="connsiteX1" fmla="*/ 61710 w 467879"/>
                <a:gd name="connsiteY1" fmla="*/ 42994 h 210545"/>
                <a:gd name="connsiteX2" fmla="*/ 108498 w 467879"/>
                <a:gd name="connsiteY2" fmla="*/ 134231 h 210545"/>
                <a:gd name="connsiteX3" fmla="*/ 234825 w 467879"/>
                <a:gd name="connsiteY3" fmla="*/ 162304 h 210545"/>
                <a:gd name="connsiteX4" fmla="*/ 400922 w 467879"/>
                <a:gd name="connsiteY4" fmla="*/ 117855 h 210545"/>
                <a:gd name="connsiteX5" fmla="*/ 440692 w 467879"/>
                <a:gd name="connsiteY5" fmla="*/ 110837 h 210545"/>
                <a:gd name="connsiteX6" fmla="*/ 426656 w 467879"/>
                <a:gd name="connsiteY6" fmla="*/ 155286 h 210545"/>
                <a:gd name="connsiteX7" fmla="*/ 405601 w 467879"/>
                <a:gd name="connsiteY7" fmla="*/ 127213 h 210545"/>
                <a:gd name="connsiteX8" fmla="*/ 239504 w 467879"/>
                <a:gd name="connsiteY8" fmla="*/ 178680 h 210545"/>
                <a:gd name="connsiteX9" fmla="*/ 99140 w 467879"/>
                <a:gd name="connsiteY9" fmla="*/ 145928 h 210545"/>
                <a:gd name="connsiteX10" fmla="*/ 57031 w 467879"/>
                <a:gd name="connsiteY10" fmla="*/ 75746 h 210545"/>
                <a:gd name="connsiteX11" fmla="*/ 42994 w 467879"/>
                <a:gd name="connsiteY11" fmla="*/ 45334 h 210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7879" h="210545">
                  <a:moveTo>
                    <a:pt x="42994" y="45334"/>
                  </a:moveTo>
                  <a:cubicBezTo>
                    <a:pt x="57031" y="45334"/>
                    <a:pt x="57031" y="45334"/>
                    <a:pt x="61710" y="42994"/>
                  </a:cubicBezTo>
                  <a:cubicBezTo>
                    <a:pt x="78085" y="85104"/>
                    <a:pt x="87443" y="108498"/>
                    <a:pt x="108498" y="134231"/>
                  </a:cubicBezTo>
                  <a:cubicBezTo>
                    <a:pt x="150607" y="188037"/>
                    <a:pt x="190377" y="181019"/>
                    <a:pt x="234825" y="162304"/>
                  </a:cubicBezTo>
                  <a:cubicBezTo>
                    <a:pt x="290971" y="141249"/>
                    <a:pt x="342437" y="124873"/>
                    <a:pt x="400922" y="117855"/>
                  </a:cubicBezTo>
                  <a:cubicBezTo>
                    <a:pt x="417298" y="115516"/>
                    <a:pt x="431335" y="113176"/>
                    <a:pt x="440692" y="110837"/>
                  </a:cubicBezTo>
                  <a:cubicBezTo>
                    <a:pt x="424316" y="129552"/>
                    <a:pt x="431335" y="141249"/>
                    <a:pt x="426656" y="155286"/>
                  </a:cubicBezTo>
                  <a:cubicBezTo>
                    <a:pt x="428995" y="131892"/>
                    <a:pt x="426656" y="122534"/>
                    <a:pt x="405601" y="127213"/>
                  </a:cubicBezTo>
                  <a:cubicBezTo>
                    <a:pt x="342437" y="141249"/>
                    <a:pt x="295649" y="155286"/>
                    <a:pt x="239504" y="178680"/>
                  </a:cubicBezTo>
                  <a:cubicBezTo>
                    <a:pt x="204413" y="190377"/>
                    <a:pt x="145928" y="209092"/>
                    <a:pt x="99140" y="145928"/>
                  </a:cubicBezTo>
                  <a:cubicBezTo>
                    <a:pt x="78085" y="115516"/>
                    <a:pt x="73407" y="103819"/>
                    <a:pt x="57031" y="75746"/>
                  </a:cubicBezTo>
                  <a:cubicBezTo>
                    <a:pt x="52352" y="64049"/>
                    <a:pt x="54691" y="57031"/>
                    <a:pt x="42994" y="45334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46" name="Freeform: Shape 85">
              <a:extLst>
                <a:ext uri="{FF2B5EF4-FFF2-40B4-BE49-F238E27FC236}">
                  <a16:creationId xmlns:a16="http://schemas.microsoft.com/office/drawing/2014/main" id="{83DD44C4-9BE3-4A56-AD66-58963D4461E2}"/>
                </a:ext>
              </a:extLst>
            </p:cNvPr>
            <p:cNvSpPr/>
            <p:nvPr/>
          </p:nvSpPr>
          <p:spPr>
            <a:xfrm>
              <a:off x="4502700" y="3324187"/>
              <a:ext cx="2651453" cy="1045644"/>
            </a:xfrm>
            <a:custGeom>
              <a:avLst/>
              <a:gdLst>
                <a:gd name="connsiteX0" fmla="*/ 421977 w 1660973"/>
                <a:gd name="connsiteY0" fmla="*/ 569515 h 655031"/>
                <a:gd name="connsiteX1" fmla="*/ 216110 w 1660973"/>
                <a:gd name="connsiteY1" fmla="*/ 620982 h 655031"/>
                <a:gd name="connsiteX2" fmla="*/ 106158 w 1660973"/>
                <a:gd name="connsiteY2" fmla="*/ 611624 h 655031"/>
                <a:gd name="connsiteX3" fmla="*/ 42994 w 1660973"/>
                <a:gd name="connsiteY3" fmla="*/ 501672 h 655031"/>
                <a:gd name="connsiteX4" fmla="*/ 166983 w 1660973"/>
                <a:gd name="connsiteY4" fmla="*/ 370666 h 655031"/>
                <a:gd name="connsiteX5" fmla="*/ 503856 w 1660973"/>
                <a:gd name="connsiteY5" fmla="*/ 267732 h 655031"/>
                <a:gd name="connsiteX6" fmla="*/ 716741 w 1660973"/>
                <a:gd name="connsiteY6" fmla="*/ 232641 h 655031"/>
                <a:gd name="connsiteX7" fmla="*/ 969396 w 1660973"/>
                <a:gd name="connsiteY7" fmla="*/ 171817 h 655031"/>
                <a:gd name="connsiteX8" fmla="*/ 1203336 w 1660973"/>
                <a:gd name="connsiteY8" fmla="*/ 61865 h 655031"/>
                <a:gd name="connsiteX9" fmla="*/ 1626768 w 1660973"/>
                <a:gd name="connsiteY9" fmla="*/ 82920 h 655031"/>
                <a:gd name="connsiteX10" fmla="*/ 1640804 w 1660973"/>
                <a:gd name="connsiteY10" fmla="*/ 94617 h 655031"/>
                <a:gd name="connsiteX11" fmla="*/ 1624428 w 1660973"/>
                <a:gd name="connsiteY11" fmla="*/ 110993 h 655031"/>
                <a:gd name="connsiteX12" fmla="*/ 1551907 w 1660973"/>
                <a:gd name="connsiteY12" fmla="*/ 118011 h 655031"/>
                <a:gd name="connsiteX13" fmla="*/ 1467688 w 1660973"/>
                <a:gd name="connsiteY13" fmla="*/ 103975 h 655031"/>
                <a:gd name="connsiteX14" fmla="*/ 1369434 w 1660973"/>
                <a:gd name="connsiteY14" fmla="*/ 99296 h 655031"/>
                <a:gd name="connsiteX15" fmla="*/ 1467688 w 1660973"/>
                <a:gd name="connsiteY15" fmla="*/ 122690 h 655031"/>
                <a:gd name="connsiteX16" fmla="*/ 1416222 w 1660973"/>
                <a:gd name="connsiteY16" fmla="*/ 155441 h 655031"/>
                <a:gd name="connsiteX17" fmla="*/ 1313288 w 1660973"/>
                <a:gd name="connsiteY17" fmla="*/ 143744 h 655031"/>
                <a:gd name="connsiteX18" fmla="*/ 1271179 w 1660973"/>
                <a:gd name="connsiteY18" fmla="*/ 153102 h 655031"/>
                <a:gd name="connsiteX19" fmla="*/ 1313288 w 1660973"/>
                <a:gd name="connsiteY19" fmla="*/ 155441 h 655031"/>
                <a:gd name="connsiteX20" fmla="*/ 1383470 w 1660973"/>
                <a:gd name="connsiteY20" fmla="*/ 174157 h 655031"/>
                <a:gd name="connsiteX21" fmla="*/ 1231409 w 1660973"/>
                <a:gd name="connsiteY21" fmla="*/ 216266 h 655031"/>
                <a:gd name="connsiteX22" fmla="*/ 1037239 w 1660973"/>
                <a:gd name="connsiteY22" fmla="*/ 249017 h 655031"/>
                <a:gd name="connsiteX23" fmla="*/ 997469 w 1660973"/>
                <a:gd name="connsiteY23" fmla="*/ 277090 h 655031"/>
                <a:gd name="connsiteX24" fmla="*/ 943663 w 1660973"/>
                <a:gd name="connsiteY24" fmla="*/ 312181 h 655031"/>
                <a:gd name="connsiteX25" fmla="*/ 793941 w 1660973"/>
                <a:gd name="connsiteY25" fmla="*/ 403418 h 655031"/>
                <a:gd name="connsiteX26" fmla="*/ 421977 w 1660973"/>
                <a:gd name="connsiteY26" fmla="*/ 569515 h 65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60973" h="655031">
                  <a:moveTo>
                    <a:pt x="421977" y="569515"/>
                  </a:moveTo>
                  <a:cubicBezTo>
                    <a:pt x="412619" y="571854"/>
                    <a:pt x="295649" y="588230"/>
                    <a:pt x="216110" y="620982"/>
                  </a:cubicBezTo>
                  <a:cubicBezTo>
                    <a:pt x="174001" y="639697"/>
                    <a:pt x="136570" y="642036"/>
                    <a:pt x="106158" y="611624"/>
                  </a:cubicBezTo>
                  <a:cubicBezTo>
                    <a:pt x="75746" y="578873"/>
                    <a:pt x="59370" y="548460"/>
                    <a:pt x="42994" y="501672"/>
                  </a:cubicBezTo>
                  <a:cubicBezTo>
                    <a:pt x="120195" y="436169"/>
                    <a:pt x="106158" y="415115"/>
                    <a:pt x="166983" y="370666"/>
                  </a:cubicBezTo>
                  <a:cubicBezTo>
                    <a:pt x="368171" y="246678"/>
                    <a:pt x="452389" y="270072"/>
                    <a:pt x="503856" y="267732"/>
                  </a:cubicBezTo>
                  <a:cubicBezTo>
                    <a:pt x="562341" y="260714"/>
                    <a:pt x="630184" y="260714"/>
                    <a:pt x="716741" y="232641"/>
                  </a:cubicBezTo>
                  <a:cubicBezTo>
                    <a:pt x="831372" y="197550"/>
                    <a:pt x="887517" y="195211"/>
                    <a:pt x="969396" y="171817"/>
                  </a:cubicBezTo>
                  <a:cubicBezTo>
                    <a:pt x="1077009" y="143744"/>
                    <a:pt x="1130815" y="92278"/>
                    <a:pt x="1203336" y="61865"/>
                  </a:cubicBezTo>
                  <a:cubicBezTo>
                    <a:pt x="1367094" y="29114"/>
                    <a:pt x="1477046" y="40811"/>
                    <a:pt x="1626768" y="82920"/>
                  </a:cubicBezTo>
                  <a:cubicBezTo>
                    <a:pt x="1633786" y="85259"/>
                    <a:pt x="1640804" y="85259"/>
                    <a:pt x="1640804" y="94617"/>
                  </a:cubicBezTo>
                  <a:cubicBezTo>
                    <a:pt x="1643143" y="106314"/>
                    <a:pt x="1633786" y="108653"/>
                    <a:pt x="1624428" y="110993"/>
                  </a:cubicBezTo>
                  <a:cubicBezTo>
                    <a:pt x="1601034" y="120350"/>
                    <a:pt x="1579980" y="129708"/>
                    <a:pt x="1551907" y="118011"/>
                  </a:cubicBezTo>
                  <a:cubicBezTo>
                    <a:pt x="1526173" y="106314"/>
                    <a:pt x="1495761" y="108653"/>
                    <a:pt x="1467688" y="103975"/>
                  </a:cubicBezTo>
                  <a:cubicBezTo>
                    <a:pt x="1439616" y="92278"/>
                    <a:pt x="1402185" y="89938"/>
                    <a:pt x="1369434" y="99296"/>
                  </a:cubicBezTo>
                  <a:cubicBezTo>
                    <a:pt x="1402185" y="103975"/>
                    <a:pt x="1446634" y="108653"/>
                    <a:pt x="1467688" y="122690"/>
                  </a:cubicBezTo>
                  <a:cubicBezTo>
                    <a:pt x="1470028" y="169478"/>
                    <a:pt x="1434937" y="150763"/>
                    <a:pt x="1416222" y="155441"/>
                  </a:cubicBezTo>
                  <a:cubicBezTo>
                    <a:pt x="1385809" y="148423"/>
                    <a:pt x="1339021" y="139066"/>
                    <a:pt x="1313288" y="143744"/>
                  </a:cubicBezTo>
                  <a:cubicBezTo>
                    <a:pt x="1299252" y="148423"/>
                    <a:pt x="1278197" y="150763"/>
                    <a:pt x="1271179" y="153102"/>
                  </a:cubicBezTo>
                  <a:cubicBezTo>
                    <a:pt x="1278197" y="155441"/>
                    <a:pt x="1296912" y="157781"/>
                    <a:pt x="1313288" y="155441"/>
                  </a:cubicBezTo>
                  <a:cubicBezTo>
                    <a:pt x="1350718" y="150763"/>
                    <a:pt x="1374112" y="153102"/>
                    <a:pt x="1383470" y="174157"/>
                  </a:cubicBezTo>
                  <a:cubicBezTo>
                    <a:pt x="1334343" y="192872"/>
                    <a:pt x="1278197" y="185854"/>
                    <a:pt x="1231409" y="216266"/>
                  </a:cubicBezTo>
                  <a:cubicBezTo>
                    <a:pt x="1165906" y="227963"/>
                    <a:pt x="1102742" y="239660"/>
                    <a:pt x="1037239" y="249017"/>
                  </a:cubicBezTo>
                  <a:cubicBezTo>
                    <a:pt x="1018524" y="251357"/>
                    <a:pt x="1006827" y="260714"/>
                    <a:pt x="997469" y="277090"/>
                  </a:cubicBezTo>
                  <a:cubicBezTo>
                    <a:pt x="992790" y="284108"/>
                    <a:pt x="964718" y="298145"/>
                    <a:pt x="943663" y="312181"/>
                  </a:cubicBezTo>
                  <a:cubicBezTo>
                    <a:pt x="889857" y="344933"/>
                    <a:pt x="843069" y="373005"/>
                    <a:pt x="793941" y="403418"/>
                  </a:cubicBezTo>
                  <a:cubicBezTo>
                    <a:pt x="676972" y="478278"/>
                    <a:pt x="560002" y="534424"/>
                    <a:pt x="421977" y="569515"/>
                  </a:cubicBezTo>
                  <a:close/>
                </a:path>
              </a:pathLst>
            </a:custGeom>
            <a:solidFill>
              <a:srgbClr val="F9BA99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47" name="Freeform: Shape 86">
              <a:extLst>
                <a:ext uri="{FF2B5EF4-FFF2-40B4-BE49-F238E27FC236}">
                  <a16:creationId xmlns:a16="http://schemas.microsoft.com/office/drawing/2014/main" id="{1086D490-A44E-4864-AE3F-1D0723C4E2C7}"/>
                </a:ext>
              </a:extLst>
            </p:cNvPr>
            <p:cNvSpPr/>
            <p:nvPr/>
          </p:nvSpPr>
          <p:spPr>
            <a:xfrm>
              <a:off x="6785263" y="3467371"/>
              <a:ext cx="1232366" cy="896267"/>
            </a:xfrm>
            <a:custGeom>
              <a:avLst/>
              <a:gdLst>
                <a:gd name="connsiteX0" fmla="*/ 688156 w 772001"/>
                <a:gd name="connsiteY0" fmla="*/ 44691 h 561455"/>
                <a:gd name="connsiteX1" fmla="*/ 730265 w 772001"/>
                <a:gd name="connsiteY1" fmla="*/ 54048 h 561455"/>
                <a:gd name="connsiteX2" fmla="*/ 709211 w 772001"/>
                <a:gd name="connsiteY2" fmla="*/ 89139 h 561455"/>
                <a:gd name="connsiteX3" fmla="*/ 381695 w 772001"/>
                <a:gd name="connsiteY3" fmla="*/ 376885 h 561455"/>
                <a:gd name="connsiteX4" fmla="*/ 180506 w 772001"/>
                <a:gd name="connsiteY4" fmla="*/ 514910 h 561455"/>
                <a:gd name="connsiteX5" fmla="*/ 51839 w 772001"/>
                <a:gd name="connsiteY5" fmla="*/ 437710 h 561455"/>
                <a:gd name="connsiteX6" fmla="*/ 222615 w 772001"/>
                <a:gd name="connsiteY6" fmla="*/ 210788 h 561455"/>
                <a:gd name="connsiteX7" fmla="*/ 253028 w 772001"/>
                <a:gd name="connsiteY7" fmla="*/ 199091 h 561455"/>
                <a:gd name="connsiteX8" fmla="*/ 243670 w 772001"/>
                <a:gd name="connsiteY8" fmla="*/ 178036 h 561455"/>
                <a:gd name="connsiteX9" fmla="*/ 208579 w 772001"/>
                <a:gd name="connsiteY9" fmla="*/ 140606 h 561455"/>
                <a:gd name="connsiteX10" fmla="*/ 269403 w 772001"/>
                <a:gd name="connsiteY10" fmla="*/ 135927 h 561455"/>
                <a:gd name="connsiteX11" fmla="*/ 332567 w 772001"/>
                <a:gd name="connsiteY11" fmla="*/ 161661 h 561455"/>
                <a:gd name="connsiteX12" fmla="*/ 332567 w 772001"/>
                <a:gd name="connsiteY12" fmla="*/ 114873 h 561455"/>
                <a:gd name="connsiteX13" fmla="*/ 391052 w 772001"/>
                <a:gd name="connsiteY13" fmla="*/ 114873 h 561455"/>
                <a:gd name="connsiteX14" fmla="*/ 503343 w 772001"/>
                <a:gd name="connsiteY14" fmla="*/ 112533 h 561455"/>
                <a:gd name="connsiteX15" fmla="*/ 622653 w 772001"/>
                <a:gd name="connsiteY15" fmla="*/ 86800 h 561455"/>
                <a:gd name="connsiteX16" fmla="*/ 688156 w 772001"/>
                <a:gd name="connsiteY16" fmla="*/ 44691 h 56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2001" h="561455">
                  <a:moveTo>
                    <a:pt x="688156" y="44691"/>
                  </a:moveTo>
                  <a:cubicBezTo>
                    <a:pt x="702192" y="49369"/>
                    <a:pt x="720908" y="32994"/>
                    <a:pt x="730265" y="54048"/>
                  </a:cubicBezTo>
                  <a:cubicBezTo>
                    <a:pt x="739623" y="72763"/>
                    <a:pt x="718568" y="77442"/>
                    <a:pt x="709211" y="89139"/>
                  </a:cubicBezTo>
                  <a:cubicBezTo>
                    <a:pt x="608616" y="194412"/>
                    <a:pt x="491646" y="280970"/>
                    <a:pt x="381695" y="376885"/>
                  </a:cubicBezTo>
                  <a:cubicBezTo>
                    <a:pt x="320870" y="430692"/>
                    <a:pt x="250688" y="472801"/>
                    <a:pt x="180506" y="514910"/>
                  </a:cubicBezTo>
                  <a:cubicBezTo>
                    <a:pt x="91609" y="535965"/>
                    <a:pt x="72894" y="524268"/>
                    <a:pt x="51839" y="437710"/>
                  </a:cubicBezTo>
                  <a:cubicBezTo>
                    <a:pt x="19088" y="302025"/>
                    <a:pt x="77573" y="222485"/>
                    <a:pt x="222615" y="210788"/>
                  </a:cubicBezTo>
                  <a:cubicBezTo>
                    <a:pt x="234312" y="210788"/>
                    <a:pt x="246009" y="210788"/>
                    <a:pt x="253028" y="199091"/>
                  </a:cubicBezTo>
                  <a:cubicBezTo>
                    <a:pt x="257706" y="189733"/>
                    <a:pt x="250688" y="185055"/>
                    <a:pt x="243670" y="178036"/>
                  </a:cubicBezTo>
                  <a:cubicBezTo>
                    <a:pt x="231973" y="164000"/>
                    <a:pt x="199221" y="161661"/>
                    <a:pt x="208579" y="140606"/>
                  </a:cubicBezTo>
                  <a:cubicBezTo>
                    <a:pt x="220276" y="117212"/>
                    <a:pt x="248349" y="131248"/>
                    <a:pt x="269403" y="135927"/>
                  </a:cubicBezTo>
                  <a:cubicBezTo>
                    <a:pt x="290458" y="145285"/>
                    <a:pt x="313852" y="147624"/>
                    <a:pt x="332567" y="161661"/>
                  </a:cubicBezTo>
                  <a:cubicBezTo>
                    <a:pt x="344264" y="142945"/>
                    <a:pt x="313852" y="131248"/>
                    <a:pt x="332567" y="114873"/>
                  </a:cubicBezTo>
                  <a:cubicBezTo>
                    <a:pt x="353622" y="91479"/>
                    <a:pt x="372337" y="98497"/>
                    <a:pt x="391052" y="114873"/>
                  </a:cubicBezTo>
                  <a:cubicBezTo>
                    <a:pt x="430822" y="168679"/>
                    <a:pt x="465913" y="121891"/>
                    <a:pt x="503343" y="112533"/>
                  </a:cubicBezTo>
                  <a:cubicBezTo>
                    <a:pt x="540774" y="100836"/>
                    <a:pt x="566507" y="42351"/>
                    <a:pt x="622653" y="86800"/>
                  </a:cubicBezTo>
                  <a:cubicBezTo>
                    <a:pt x="632010" y="100836"/>
                    <a:pt x="667101" y="63406"/>
                    <a:pt x="688156" y="44691"/>
                  </a:cubicBezTo>
                  <a:close/>
                </a:path>
              </a:pathLst>
            </a:custGeom>
            <a:solidFill>
              <a:srgbClr val="F9BA99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48" name="Freeform: Shape 87">
              <a:extLst>
                <a:ext uri="{FF2B5EF4-FFF2-40B4-BE49-F238E27FC236}">
                  <a16:creationId xmlns:a16="http://schemas.microsoft.com/office/drawing/2014/main" id="{A2F1DF6D-C42F-46D2-9209-39E7352C2FC8}"/>
                </a:ext>
              </a:extLst>
            </p:cNvPr>
            <p:cNvSpPr/>
            <p:nvPr/>
          </p:nvSpPr>
          <p:spPr>
            <a:xfrm>
              <a:off x="7150419" y="3593314"/>
              <a:ext cx="261411" cy="224066"/>
            </a:xfrm>
            <a:custGeom>
              <a:avLst/>
              <a:gdLst>
                <a:gd name="connsiteX0" fmla="*/ 106158 w 163757"/>
                <a:gd name="connsiteY0" fmla="*/ 42994 h 140363"/>
                <a:gd name="connsiteX1" fmla="*/ 122534 w 163757"/>
                <a:gd name="connsiteY1" fmla="*/ 96801 h 140363"/>
                <a:gd name="connsiteX2" fmla="*/ 61710 w 163757"/>
                <a:gd name="connsiteY2" fmla="*/ 71067 h 140363"/>
                <a:gd name="connsiteX3" fmla="*/ 42994 w 163757"/>
                <a:gd name="connsiteY3" fmla="*/ 57031 h 140363"/>
                <a:gd name="connsiteX4" fmla="*/ 61710 w 163757"/>
                <a:gd name="connsiteY4" fmla="*/ 59370 h 140363"/>
                <a:gd name="connsiteX5" fmla="*/ 115516 w 163757"/>
                <a:gd name="connsiteY5" fmla="*/ 89782 h 140363"/>
                <a:gd name="connsiteX6" fmla="*/ 106158 w 163757"/>
                <a:gd name="connsiteY6" fmla="*/ 42994 h 14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757" h="140363">
                  <a:moveTo>
                    <a:pt x="106158" y="42994"/>
                  </a:moveTo>
                  <a:cubicBezTo>
                    <a:pt x="110837" y="66388"/>
                    <a:pt x="143589" y="87443"/>
                    <a:pt x="122534" y="96801"/>
                  </a:cubicBezTo>
                  <a:cubicBezTo>
                    <a:pt x="96801" y="110837"/>
                    <a:pt x="92122" y="85104"/>
                    <a:pt x="61710" y="71067"/>
                  </a:cubicBezTo>
                  <a:cubicBezTo>
                    <a:pt x="54691" y="68728"/>
                    <a:pt x="47673" y="61710"/>
                    <a:pt x="42994" y="57031"/>
                  </a:cubicBezTo>
                  <a:cubicBezTo>
                    <a:pt x="47673" y="57031"/>
                    <a:pt x="59370" y="59370"/>
                    <a:pt x="61710" y="59370"/>
                  </a:cubicBezTo>
                  <a:cubicBezTo>
                    <a:pt x="71067" y="61710"/>
                    <a:pt x="94461" y="94461"/>
                    <a:pt x="115516" y="89782"/>
                  </a:cubicBezTo>
                  <a:cubicBezTo>
                    <a:pt x="129552" y="87443"/>
                    <a:pt x="89782" y="50013"/>
                    <a:pt x="106158" y="42994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49" name="Freeform: Shape 88">
              <a:extLst>
                <a:ext uri="{FF2B5EF4-FFF2-40B4-BE49-F238E27FC236}">
                  <a16:creationId xmlns:a16="http://schemas.microsoft.com/office/drawing/2014/main" id="{A43F7AC4-E426-41FB-8696-A48F51E3DB26}"/>
                </a:ext>
              </a:extLst>
            </p:cNvPr>
            <p:cNvSpPr/>
            <p:nvPr/>
          </p:nvSpPr>
          <p:spPr>
            <a:xfrm>
              <a:off x="7344610" y="3583790"/>
              <a:ext cx="261411" cy="224066"/>
            </a:xfrm>
            <a:custGeom>
              <a:avLst/>
              <a:gdLst>
                <a:gd name="connsiteX0" fmla="*/ 110837 w 163757"/>
                <a:gd name="connsiteY0" fmla="*/ 46623 h 140363"/>
                <a:gd name="connsiteX1" fmla="*/ 89782 w 163757"/>
                <a:gd name="connsiteY1" fmla="*/ 72356 h 140363"/>
                <a:gd name="connsiteX2" fmla="*/ 64049 w 163757"/>
                <a:gd name="connsiteY2" fmla="*/ 72356 h 140363"/>
                <a:gd name="connsiteX3" fmla="*/ 66388 w 163757"/>
                <a:gd name="connsiteY3" fmla="*/ 48962 h 140363"/>
                <a:gd name="connsiteX4" fmla="*/ 42994 w 163757"/>
                <a:gd name="connsiteY4" fmla="*/ 51302 h 140363"/>
                <a:gd name="connsiteX5" fmla="*/ 106158 w 163757"/>
                <a:gd name="connsiteY5" fmla="*/ 74696 h 140363"/>
                <a:gd name="connsiteX6" fmla="*/ 136570 w 163757"/>
                <a:gd name="connsiteY6" fmla="*/ 48962 h 140363"/>
                <a:gd name="connsiteX7" fmla="*/ 110837 w 163757"/>
                <a:gd name="connsiteY7" fmla="*/ 46623 h 14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3757" h="140363">
                  <a:moveTo>
                    <a:pt x="110837" y="46623"/>
                  </a:moveTo>
                  <a:cubicBezTo>
                    <a:pt x="108497" y="58320"/>
                    <a:pt x="96800" y="65338"/>
                    <a:pt x="89782" y="72356"/>
                  </a:cubicBezTo>
                  <a:cubicBezTo>
                    <a:pt x="80425" y="79374"/>
                    <a:pt x="68728" y="81714"/>
                    <a:pt x="64049" y="72356"/>
                  </a:cubicBezTo>
                  <a:cubicBezTo>
                    <a:pt x="54691" y="55980"/>
                    <a:pt x="61709" y="58320"/>
                    <a:pt x="66388" y="48962"/>
                  </a:cubicBezTo>
                  <a:cubicBezTo>
                    <a:pt x="52352" y="48962"/>
                    <a:pt x="59370" y="51302"/>
                    <a:pt x="42994" y="51302"/>
                  </a:cubicBezTo>
                  <a:cubicBezTo>
                    <a:pt x="64049" y="109787"/>
                    <a:pt x="59370" y="107447"/>
                    <a:pt x="106158" y="74696"/>
                  </a:cubicBezTo>
                  <a:cubicBezTo>
                    <a:pt x="120194" y="65338"/>
                    <a:pt x="124873" y="58320"/>
                    <a:pt x="136570" y="48962"/>
                  </a:cubicBezTo>
                  <a:cubicBezTo>
                    <a:pt x="122534" y="48962"/>
                    <a:pt x="122534" y="37265"/>
                    <a:pt x="110837" y="46623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50" name="Freeform: Shape 89">
              <a:extLst>
                <a:ext uri="{FF2B5EF4-FFF2-40B4-BE49-F238E27FC236}">
                  <a16:creationId xmlns:a16="http://schemas.microsoft.com/office/drawing/2014/main" id="{C0C82C4C-9253-4F94-A15F-E8C58FDDBDE7}"/>
                </a:ext>
              </a:extLst>
            </p:cNvPr>
            <p:cNvSpPr/>
            <p:nvPr/>
          </p:nvSpPr>
          <p:spPr>
            <a:xfrm>
              <a:off x="7557475" y="3542619"/>
              <a:ext cx="224066" cy="186723"/>
            </a:xfrm>
            <a:custGeom>
              <a:avLst/>
              <a:gdLst>
                <a:gd name="connsiteX0" fmla="*/ 94461 w 140363"/>
                <a:gd name="connsiteY0" fmla="*/ 46680 h 116969"/>
                <a:gd name="connsiteX1" fmla="*/ 78085 w 140363"/>
                <a:gd name="connsiteY1" fmla="*/ 72413 h 116969"/>
                <a:gd name="connsiteX2" fmla="*/ 59370 w 140363"/>
                <a:gd name="connsiteY2" fmla="*/ 72413 h 116969"/>
                <a:gd name="connsiteX3" fmla="*/ 61710 w 140363"/>
                <a:gd name="connsiteY3" fmla="*/ 49019 h 116969"/>
                <a:gd name="connsiteX4" fmla="*/ 42994 w 140363"/>
                <a:gd name="connsiteY4" fmla="*/ 49019 h 116969"/>
                <a:gd name="connsiteX5" fmla="*/ 89782 w 140363"/>
                <a:gd name="connsiteY5" fmla="*/ 72413 h 116969"/>
                <a:gd name="connsiteX6" fmla="*/ 113176 w 140363"/>
                <a:gd name="connsiteY6" fmla="*/ 46680 h 116969"/>
                <a:gd name="connsiteX7" fmla="*/ 94461 w 140363"/>
                <a:gd name="connsiteY7" fmla="*/ 46680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0363" h="116968">
                  <a:moveTo>
                    <a:pt x="94461" y="46680"/>
                  </a:moveTo>
                  <a:cubicBezTo>
                    <a:pt x="92122" y="58377"/>
                    <a:pt x="85104" y="65395"/>
                    <a:pt x="78085" y="72413"/>
                  </a:cubicBezTo>
                  <a:cubicBezTo>
                    <a:pt x="71067" y="79432"/>
                    <a:pt x="64049" y="81771"/>
                    <a:pt x="59370" y="72413"/>
                  </a:cubicBezTo>
                  <a:cubicBezTo>
                    <a:pt x="52352" y="56038"/>
                    <a:pt x="57031" y="58377"/>
                    <a:pt x="61710" y="49019"/>
                  </a:cubicBezTo>
                  <a:cubicBezTo>
                    <a:pt x="50013" y="49019"/>
                    <a:pt x="54691" y="49019"/>
                    <a:pt x="42994" y="49019"/>
                  </a:cubicBezTo>
                  <a:cubicBezTo>
                    <a:pt x="59370" y="107504"/>
                    <a:pt x="54691" y="105165"/>
                    <a:pt x="89782" y="72413"/>
                  </a:cubicBezTo>
                  <a:cubicBezTo>
                    <a:pt x="99140" y="63056"/>
                    <a:pt x="103819" y="56038"/>
                    <a:pt x="113176" y="46680"/>
                  </a:cubicBezTo>
                  <a:cubicBezTo>
                    <a:pt x="103819" y="49019"/>
                    <a:pt x="103819" y="37322"/>
                    <a:pt x="94461" y="46680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grpSp>
          <p:nvGrpSpPr>
            <p:cNvPr id="51" name="Group 90">
              <a:extLst>
                <a:ext uri="{FF2B5EF4-FFF2-40B4-BE49-F238E27FC236}">
                  <a16:creationId xmlns:a16="http://schemas.microsoft.com/office/drawing/2014/main" id="{8B2EE868-C859-409A-9545-CB94DC4FFA75}"/>
                </a:ext>
              </a:extLst>
            </p:cNvPr>
            <p:cNvGrpSpPr/>
            <p:nvPr/>
          </p:nvGrpSpPr>
          <p:grpSpPr>
            <a:xfrm>
              <a:off x="5147160" y="4742950"/>
              <a:ext cx="1790813" cy="503792"/>
              <a:chOff x="8963351" y="2835327"/>
              <a:chExt cx="1121835" cy="315595"/>
            </a:xfrm>
          </p:grpSpPr>
          <p:sp>
            <p:nvSpPr>
              <p:cNvPr id="63" name="Freeform: Shape 102">
                <a:extLst>
                  <a:ext uri="{FF2B5EF4-FFF2-40B4-BE49-F238E27FC236}">
                    <a16:creationId xmlns:a16="http://schemas.microsoft.com/office/drawing/2014/main" id="{886959AE-AC19-4B2E-AA2A-BEBC31C3E7EC}"/>
                  </a:ext>
                </a:extLst>
              </p:cNvPr>
              <p:cNvSpPr/>
              <p:nvPr/>
            </p:nvSpPr>
            <p:spPr>
              <a:xfrm>
                <a:off x="9991610" y="2901191"/>
                <a:ext cx="93576" cy="163758"/>
              </a:xfrm>
              <a:custGeom>
                <a:avLst/>
                <a:gdLst>
                  <a:gd name="connsiteX0" fmla="*/ 66128 w 93575"/>
                  <a:gd name="connsiteY0" fmla="*/ 106158 h 163757"/>
                  <a:gd name="connsiteX1" fmla="*/ 45074 w 93575"/>
                  <a:gd name="connsiteY1" fmla="*/ 108498 h 163757"/>
                  <a:gd name="connsiteX2" fmla="*/ 45074 w 93575"/>
                  <a:gd name="connsiteY2" fmla="*/ 42994 h 163757"/>
                  <a:gd name="connsiteX3" fmla="*/ 66128 w 93575"/>
                  <a:gd name="connsiteY3" fmla="*/ 87443 h 163757"/>
                  <a:gd name="connsiteX4" fmla="*/ 66128 w 93575"/>
                  <a:gd name="connsiteY4" fmla="*/ 106158 h 163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575" h="163757">
                    <a:moveTo>
                      <a:pt x="66128" y="106158"/>
                    </a:moveTo>
                    <a:cubicBezTo>
                      <a:pt x="59110" y="110837"/>
                      <a:pt x="52092" y="141249"/>
                      <a:pt x="45074" y="108498"/>
                    </a:cubicBezTo>
                    <a:cubicBezTo>
                      <a:pt x="40395" y="89782"/>
                      <a:pt x="45074" y="68728"/>
                      <a:pt x="45074" y="42994"/>
                    </a:cubicBezTo>
                    <a:cubicBezTo>
                      <a:pt x="63789" y="57031"/>
                      <a:pt x="49753" y="80425"/>
                      <a:pt x="66128" y="87443"/>
                    </a:cubicBezTo>
                    <a:cubicBezTo>
                      <a:pt x="66128" y="94461"/>
                      <a:pt x="66128" y="101479"/>
                      <a:pt x="66128" y="106158"/>
                    </a:cubicBezTo>
                    <a:close/>
                  </a:path>
                </a:pathLst>
              </a:custGeom>
              <a:solidFill>
                <a:srgbClr val="050505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  <p:sp>
            <p:nvSpPr>
              <p:cNvPr id="64" name="Freeform: Shape 103">
                <a:extLst>
                  <a:ext uri="{FF2B5EF4-FFF2-40B4-BE49-F238E27FC236}">
                    <a16:creationId xmlns:a16="http://schemas.microsoft.com/office/drawing/2014/main" id="{28970634-E630-4FC6-A17F-818D57248928}"/>
                  </a:ext>
                </a:extLst>
              </p:cNvPr>
              <p:cNvSpPr/>
              <p:nvPr/>
            </p:nvSpPr>
            <p:spPr>
              <a:xfrm>
                <a:off x="9071658" y="2854204"/>
                <a:ext cx="444486" cy="257334"/>
              </a:xfrm>
              <a:custGeom>
                <a:avLst/>
                <a:gdLst>
                  <a:gd name="connsiteX0" fmla="*/ 422284 w 444485"/>
                  <a:gd name="connsiteY0" fmla="*/ 183557 h 257333"/>
                  <a:gd name="connsiteX1" fmla="*/ 375496 w 444485"/>
                  <a:gd name="connsiteY1" fmla="*/ 223327 h 257333"/>
                  <a:gd name="connsiteX2" fmla="*/ 66696 w 444485"/>
                  <a:gd name="connsiteY2" fmla="*/ 150805 h 257333"/>
                  <a:gd name="connsiteX3" fmla="*/ 45641 w 444485"/>
                  <a:gd name="connsiteY3" fmla="*/ 94660 h 257333"/>
                  <a:gd name="connsiteX4" fmla="*/ 104126 w 444485"/>
                  <a:gd name="connsiteY4" fmla="*/ 47872 h 257333"/>
                  <a:gd name="connsiteX5" fmla="*/ 377836 w 444485"/>
                  <a:gd name="connsiteY5" fmla="*/ 120393 h 257333"/>
                  <a:gd name="connsiteX6" fmla="*/ 422284 w 444485"/>
                  <a:gd name="connsiteY6" fmla="*/ 183557 h 25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4485" h="257332">
                    <a:moveTo>
                      <a:pt x="422284" y="183557"/>
                    </a:moveTo>
                    <a:cubicBezTo>
                      <a:pt x="429303" y="223327"/>
                      <a:pt x="408248" y="232684"/>
                      <a:pt x="375496" y="223327"/>
                    </a:cubicBezTo>
                    <a:cubicBezTo>
                      <a:pt x="272563" y="199933"/>
                      <a:pt x="169629" y="174199"/>
                      <a:pt x="66696" y="150805"/>
                    </a:cubicBezTo>
                    <a:cubicBezTo>
                      <a:pt x="29265" y="141448"/>
                      <a:pt x="47981" y="115714"/>
                      <a:pt x="45641" y="94660"/>
                    </a:cubicBezTo>
                    <a:cubicBezTo>
                      <a:pt x="38623" y="43193"/>
                      <a:pt x="54999" y="36175"/>
                      <a:pt x="104126" y="47872"/>
                    </a:cubicBezTo>
                    <a:cubicBezTo>
                      <a:pt x="197702" y="66587"/>
                      <a:pt x="286599" y="94660"/>
                      <a:pt x="377836" y="120393"/>
                    </a:cubicBezTo>
                    <a:cubicBezTo>
                      <a:pt x="415266" y="132090"/>
                      <a:pt x="431642" y="146127"/>
                      <a:pt x="422284" y="18355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  <p:sp>
            <p:nvSpPr>
              <p:cNvPr id="65" name="Freeform: Shape 104">
                <a:extLst>
                  <a:ext uri="{FF2B5EF4-FFF2-40B4-BE49-F238E27FC236}">
                    <a16:creationId xmlns:a16="http://schemas.microsoft.com/office/drawing/2014/main" id="{82907F78-A486-42DF-9C8E-1FD2F20AA8EC}"/>
                  </a:ext>
                </a:extLst>
              </p:cNvPr>
              <p:cNvSpPr/>
              <p:nvPr/>
            </p:nvSpPr>
            <p:spPr>
              <a:xfrm>
                <a:off x="9480134" y="2950191"/>
                <a:ext cx="257334" cy="187152"/>
              </a:xfrm>
              <a:custGeom>
                <a:avLst/>
                <a:gdLst>
                  <a:gd name="connsiteX0" fmla="*/ 229034 w 257333"/>
                  <a:gd name="connsiteY0" fmla="*/ 80552 h 187151"/>
                  <a:gd name="connsiteX1" fmla="*/ 219676 w 257333"/>
                  <a:gd name="connsiteY1" fmla="*/ 122661 h 187151"/>
                  <a:gd name="connsiteX2" fmla="*/ 189264 w 257333"/>
                  <a:gd name="connsiteY2" fmla="*/ 153074 h 187151"/>
                  <a:gd name="connsiteX3" fmla="*/ 67615 w 257333"/>
                  <a:gd name="connsiteY3" fmla="*/ 141377 h 187151"/>
                  <a:gd name="connsiteX4" fmla="*/ 46561 w 257333"/>
                  <a:gd name="connsiteY4" fmla="*/ 89910 h 187151"/>
                  <a:gd name="connsiteX5" fmla="*/ 69955 w 257333"/>
                  <a:gd name="connsiteY5" fmla="*/ 43122 h 187151"/>
                  <a:gd name="connsiteX6" fmla="*/ 224355 w 257333"/>
                  <a:gd name="connsiteY6" fmla="*/ 66516 h 187151"/>
                  <a:gd name="connsiteX7" fmla="*/ 229034 w 257333"/>
                  <a:gd name="connsiteY7" fmla="*/ 80552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7332" h="187151">
                    <a:moveTo>
                      <a:pt x="229034" y="80552"/>
                    </a:moveTo>
                    <a:cubicBezTo>
                      <a:pt x="214997" y="92249"/>
                      <a:pt x="219676" y="108625"/>
                      <a:pt x="219676" y="122661"/>
                    </a:cubicBezTo>
                    <a:cubicBezTo>
                      <a:pt x="222016" y="143716"/>
                      <a:pt x="212658" y="155413"/>
                      <a:pt x="189264" y="153074"/>
                    </a:cubicBezTo>
                    <a:cubicBezTo>
                      <a:pt x="149494" y="148395"/>
                      <a:pt x="107385" y="146055"/>
                      <a:pt x="67615" y="141377"/>
                    </a:cubicBezTo>
                    <a:cubicBezTo>
                      <a:pt x="30185" y="136698"/>
                      <a:pt x="46561" y="108625"/>
                      <a:pt x="46561" y="89910"/>
                    </a:cubicBezTo>
                    <a:cubicBezTo>
                      <a:pt x="44221" y="71195"/>
                      <a:pt x="41882" y="40782"/>
                      <a:pt x="69955" y="43122"/>
                    </a:cubicBezTo>
                    <a:cubicBezTo>
                      <a:pt x="121421" y="47801"/>
                      <a:pt x="172888" y="57158"/>
                      <a:pt x="224355" y="66516"/>
                    </a:cubicBezTo>
                    <a:cubicBezTo>
                      <a:pt x="229034" y="66516"/>
                      <a:pt x="229034" y="75873"/>
                      <a:pt x="229034" y="80552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  <p:sp>
            <p:nvSpPr>
              <p:cNvPr id="66" name="Freeform: Shape 105">
                <a:extLst>
                  <a:ext uri="{FF2B5EF4-FFF2-40B4-BE49-F238E27FC236}">
                    <a16:creationId xmlns:a16="http://schemas.microsoft.com/office/drawing/2014/main" id="{AA488037-5697-403B-9355-E675CA6A680C}"/>
                  </a:ext>
                </a:extLst>
              </p:cNvPr>
              <p:cNvSpPr/>
              <p:nvPr/>
            </p:nvSpPr>
            <p:spPr>
              <a:xfrm>
                <a:off x="9682317" y="2963770"/>
                <a:ext cx="280728" cy="187152"/>
              </a:xfrm>
              <a:custGeom>
                <a:avLst/>
                <a:gdLst>
                  <a:gd name="connsiteX0" fmla="*/ 239736 w 280727"/>
                  <a:gd name="connsiteY0" fmla="*/ 57616 h 187151"/>
                  <a:gd name="connsiteX1" fmla="*/ 237397 w 280727"/>
                  <a:gd name="connsiteY1" fmla="*/ 104404 h 187151"/>
                  <a:gd name="connsiteX2" fmla="*/ 211663 w 280727"/>
                  <a:gd name="connsiteY2" fmla="*/ 141834 h 187151"/>
                  <a:gd name="connsiteX3" fmla="*/ 80657 w 280727"/>
                  <a:gd name="connsiteY3" fmla="*/ 151192 h 187151"/>
                  <a:gd name="connsiteX4" fmla="*/ 47906 w 280727"/>
                  <a:gd name="connsiteY4" fmla="*/ 99725 h 187151"/>
                  <a:gd name="connsiteX5" fmla="*/ 66621 w 280727"/>
                  <a:gd name="connsiteY5" fmla="*/ 45919 h 187151"/>
                  <a:gd name="connsiteX6" fmla="*/ 235057 w 280727"/>
                  <a:gd name="connsiteY6" fmla="*/ 43579 h 187151"/>
                  <a:gd name="connsiteX7" fmla="*/ 239736 w 280727"/>
                  <a:gd name="connsiteY7" fmla="*/ 57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0727" h="187151">
                    <a:moveTo>
                      <a:pt x="239736" y="57616"/>
                    </a:moveTo>
                    <a:cubicBezTo>
                      <a:pt x="225700" y="71652"/>
                      <a:pt x="235057" y="88028"/>
                      <a:pt x="237397" y="104404"/>
                    </a:cubicBezTo>
                    <a:cubicBezTo>
                      <a:pt x="244415" y="127798"/>
                      <a:pt x="235057" y="139495"/>
                      <a:pt x="211663" y="141834"/>
                    </a:cubicBezTo>
                    <a:cubicBezTo>
                      <a:pt x="167215" y="144173"/>
                      <a:pt x="125106" y="148852"/>
                      <a:pt x="80657" y="151192"/>
                    </a:cubicBezTo>
                    <a:cubicBezTo>
                      <a:pt x="40887" y="153531"/>
                      <a:pt x="52584" y="120779"/>
                      <a:pt x="47906" y="99725"/>
                    </a:cubicBezTo>
                    <a:cubicBezTo>
                      <a:pt x="43227" y="78670"/>
                      <a:pt x="33869" y="48258"/>
                      <a:pt x="66621" y="45919"/>
                    </a:cubicBezTo>
                    <a:cubicBezTo>
                      <a:pt x="122766" y="41240"/>
                      <a:pt x="178912" y="43579"/>
                      <a:pt x="235057" y="43579"/>
                    </a:cubicBezTo>
                    <a:cubicBezTo>
                      <a:pt x="235057" y="43579"/>
                      <a:pt x="237397" y="52937"/>
                      <a:pt x="239736" y="57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  <p:sp>
            <p:nvSpPr>
              <p:cNvPr id="67" name="Freeform: Shape 106">
                <a:extLst>
                  <a:ext uri="{FF2B5EF4-FFF2-40B4-BE49-F238E27FC236}">
                    <a16:creationId xmlns:a16="http://schemas.microsoft.com/office/drawing/2014/main" id="{F2327F4A-1FD4-4DA2-8540-2D58BEDD7F54}"/>
                  </a:ext>
                </a:extLst>
              </p:cNvPr>
              <p:cNvSpPr/>
              <p:nvPr/>
            </p:nvSpPr>
            <p:spPr>
              <a:xfrm>
                <a:off x="8963351" y="2835327"/>
                <a:ext cx="140364" cy="187152"/>
              </a:xfrm>
              <a:custGeom>
                <a:avLst/>
                <a:gdLst>
                  <a:gd name="connsiteX0" fmla="*/ 43997 w 140363"/>
                  <a:gd name="connsiteY0" fmla="*/ 99500 h 187151"/>
                  <a:gd name="connsiteX1" fmla="*/ 76749 w 140363"/>
                  <a:gd name="connsiteY1" fmla="*/ 43355 h 187151"/>
                  <a:gd name="connsiteX2" fmla="*/ 104821 w 140363"/>
                  <a:gd name="connsiteY2" fmla="*/ 113537 h 187151"/>
                  <a:gd name="connsiteX3" fmla="*/ 72070 w 140363"/>
                  <a:gd name="connsiteY3" fmla="*/ 155646 h 187151"/>
                  <a:gd name="connsiteX4" fmla="*/ 43997 w 140363"/>
                  <a:gd name="connsiteY4" fmla="*/ 99500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363" h="187151">
                    <a:moveTo>
                      <a:pt x="43997" y="99500"/>
                    </a:moveTo>
                    <a:cubicBezTo>
                      <a:pt x="53355" y="80785"/>
                      <a:pt x="27621" y="38676"/>
                      <a:pt x="76749" y="43355"/>
                    </a:cubicBezTo>
                    <a:cubicBezTo>
                      <a:pt x="130555" y="48033"/>
                      <a:pt x="100143" y="90143"/>
                      <a:pt x="104821" y="113537"/>
                    </a:cubicBezTo>
                    <a:cubicBezTo>
                      <a:pt x="109500" y="134591"/>
                      <a:pt x="107161" y="157985"/>
                      <a:pt x="72070" y="155646"/>
                    </a:cubicBezTo>
                    <a:cubicBezTo>
                      <a:pt x="27621" y="153306"/>
                      <a:pt x="48676" y="120555"/>
                      <a:pt x="43997" y="995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  <p:sp>
            <p:nvSpPr>
              <p:cNvPr id="68" name="Freeform: Shape 107">
                <a:extLst>
                  <a:ext uri="{FF2B5EF4-FFF2-40B4-BE49-F238E27FC236}">
                    <a16:creationId xmlns:a16="http://schemas.microsoft.com/office/drawing/2014/main" id="{993AFCA3-C404-4293-BFEB-9E23BACAEB1F}"/>
                  </a:ext>
                </a:extLst>
              </p:cNvPr>
              <p:cNvSpPr/>
              <p:nvPr/>
            </p:nvSpPr>
            <p:spPr>
              <a:xfrm>
                <a:off x="9892135" y="2926594"/>
                <a:ext cx="163758" cy="187152"/>
              </a:xfrm>
              <a:custGeom>
                <a:avLst/>
                <a:gdLst>
                  <a:gd name="connsiteX0" fmla="*/ 46294 w 163757"/>
                  <a:gd name="connsiteY0" fmla="*/ 155616 h 187151"/>
                  <a:gd name="connsiteX1" fmla="*/ 43954 w 163757"/>
                  <a:gd name="connsiteY1" fmla="*/ 111167 h 187151"/>
                  <a:gd name="connsiteX2" fmla="*/ 100100 w 163757"/>
                  <a:gd name="connsiteY2" fmla="*/ 45664 h 187151"/>
                  <a:gd name="connsiteX3" fmla="*/ 123494 w 163757"/>
                  <a:gd name="connsiteY3" fmla="*/ 64379 h 187151"/>
                  <a:gd name="connsiteX4" fmla="*/ 46294 w 163757"/>
                  <a:gd name="connsiteY4" fmla="*/ 155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757" h="187151">
                    <a:moveTo>
                      <a:pt x="46294" y="155616"/>
                    </a:moveTo>
                    <a:cubicBezTo>
                      <a:pt x="46294" y="141579"/>
                      <a:pt x="46294" y="125204"/>
                      <a:pt x="43954" y="111167"/>
                    </a:cubicBezTo>
                    <a:cubicBezTo>
                      <a:pt x="36936" y="66719"/>
                      <a:pt x="69688" y="57361"/>
                      <a:pt x="100100" y="45664"/>
                    </a:cubicBezTo>
                    <a:cubicBezTo>
                      <a:pt x="116476" y="38646"/>
                      <a:pt x="123494" y="45664"/>
                      <a:pt x="123494" y="64379"/>
                    </a:cubicBezTo>
                    <a:cubicBezTo>
                      <a:pt x="121155" y="115846"/>
                      <a:pt x="102439" y="153276"/>
                      <a:pt x="46294" y="155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</p:grpSp>
        <p:sp>
          <p:nvSpPr>
            <p:cNvPr id="52" name="Freeform: Shape 91">
              <a:extLst>
                <a:ext uri="{FF2B5EF4-FFF2-40B4-BE49-F238E27FC236}">
                  <a16:creationId xmlns:a16="http://schemas.microsoft.com/office/drawing/2014/main" id="{0A4AE555-F08C-416F-BCAC-74091406D2B1}"/>
                </a:ext>
              </a:extLst>
            </p:cNvPr>
            <p:cNvSpPr/>
            <p:nvPr/>
          </p:nvSpPr>
          <p:spPr>
            <a:xfrm>
              <a:off x="6425022" y="4272985"/>
              <a:ext cx="186722" cy="186723"/>
            </a:xfrm>
            <a:custGeom>
              <a:avLst/>
              <a:gdLst>
                <a:gd name="connsiteX0" fmla="*/ 66963 w 116969"/>
                <a:gd name="connsiteY0" fmla="*/ 42994 h 116969"/>
                <a:gd name="connsiteX1" fmla="*/ 85678 w 116969"/>
                <a:gd name="connsiteY1" fmla="*/ 66388 h 116969"/>
                <a:gd name="connsiteX2" fmla="*/ 59945 w 116969"/>
                <a:gd name="connsiteY2" fmla="*/ 87443 h 116969"/>
                <a:gd name="connsiteX3" fmla="*/ 43569 w 116969"/>
                <a:gd name="connsiteY3" fmla="*/ 61709 h 116969"/>
                <a:gd name="connsiteX4" fmla="*/ 66963 w 116969"/>
                <a:gd name="connsiteY4" fmla="*/ 42994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8" h="116968">
                  <a:moveTo>
                    <a:pt x="66963" y="42994"/>
                  </a:moveTo>
                  <a:cubicBezTo>
                    <a:pt x="78660" y="45334"/>
                    <a:pt x="88017" y="54691"/>
                    <a:pt x="85678" y="66388"/>
                  </a:cubicBezTo>
                  <a:cubicBezTo>
                    <a:pt x="85678" y="80425"/>
                    <a:pt x="76320" y="92122"/>
                    <a:pt x="59945" y="87443"/>
                  </a:cubicBezTo>
                  <a:cubicBezTo>
                    <a:pt x="45908" y="85103"/>
                    <a:pt x="41229" y="73406"/>
                    <a:pt x="43569" y="61709"/>
                  </a:cubicBezTo>
                  <a:cubicBezTo>
                    <a:pt x="45908" y="50012"/>
                    <a:pt x="52926" y="42994"/>
                    <a:pt x="66963" y="42994"/>
                  </a:cubicBezTo>
                  <a:close/>
                </a:path>
              </a:pathLst>
            </a:custGeom>
            <a:solidFill>
              <a:srgbClr val="D6D6D6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53" name="Freeform: Shape 92">
              <a:extLst>
                <a:ext uri="{FF2B5EF4-FFF2-40B4-BE49-F238E27FC236}">
                  <a16:creationId xmlns:a16="http://schemas.microsoft.com/office/drawing/2014/main" id="{078FC13E-FE84-440C-8F16-ADDDFFA98C4D}"/>
                </a:ext>
              </a:extLst>
            </p:cNvPr>
            <p:cNvSpPr/>
            <p:nvPr/>
          </p:nvSpPr>
          <p:spPr>
            <a:xfrm>
              <a:off x="6455814" y="4780154"/>
              <a:ext cx="186722" cy="186723"/>
            </a:xfrm>
            <a:custGeom>
              <a:avLst/>
              <a:gdLst>
                <a:gd name="connsiteX0" fmla="*/ 80425 w 116969"/>
                <a:gd name="connsiteY0" fmla="*/ 59818 h 116969"/>
                <a:gd name="connsiteX1" fmla="*/ 64049 w 116969"/>
                <a:gd name="connsiteY1" fmla="*/ 80873 h 116969"/>
                <a:gd name="connsiteX2" fmla="*/ 42994 w 116969"/>
                <a:gd name="connsiteY2" fmla="*/ 64497 h 116969"/>
                <a:gd name="connsiteX3" fmla="*/ 61710 w 116969"/>
                <a:gd name="connsiteY3" fmla="*/ 43443 h 116969"/>
                <a:gd name="connsiteX4" fmla="*/ 80425 w 116969"/>
                <a:gd name="connsiteY4" fmla="*/ 59818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8" h="116968">
                  <a:moveTo>
                    <a:pt x="80425" y="59818"/>
                  </a:moveTo>
                  <a:cubicBezTo>
                    <a:pt x="80425" y="71515"/>
                    <a:pt x="75746" y="78534"/>
                    <a:pt x="64049" y="80873"/>
                  </a:cubicBezTo>
                  <a:cubicBezTo>
                    <a:pt x="52352" y="80873"/>
                    <a:pt x="45334" y="73855"/>
                    <a:pt x="42994" y="64497"/>
                  </a:cubicBezTo>
                  <a:cubicBezTo>
                    <a:pt x="42994" y="52800"/>
                    <a:pt x="50013" y="45782"/>
                    <a:pt x="61710" y="43443"/>
                  </a:cubicBezTo>
                  <a:cubicBezTo>
                    <a:pt x="71067" y="41103"/>
                    <a:pt x="78085" y="48121"/>
                    <a:pt x="80425" y="59818"/>
                  </a:cubicBezTo>
                  <a:close/>
                </a:path>
              </a:pathLst>
            </a:custGeom>
            <a:solidFill>
              <a:srgbClr val="CFCFCF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54" name="Freeform: Shape 93">
              <a:extLst>
                <a:ext uri="{FF2B5EF4-FFF2-40B4-BE49-F238E27FC236}">
                  <a16:creationId xmlns:a16="http://schemas.microsoft.com/office/drawing/2014/main" id="{48B6CBF5-BA44-4BB0-A193-0E71C6EB2E0B}"/>
                </a:ext>
              </a:extLst>
            </p:cNvPr>
            <p:cNvSpPr/>
            <p:nvPr/>
          </p:nvSpPr>
          <p:spPr>
            <a:xfrm>
              <a:off x="6324393" y="3790525"/>
              <a:ext cx="186722" cy="186723"/>
            </a:xfrm>
            <a:custGeom>
              <a:avLst/>
              <a:gdLst>
                <a:gd name="connsiteX0" fmla="*/ 59818 w 116969"/>
                <a:gd name="connsiteY0" fmla="*/ 80873 h 116969"/>
                <a:gd name="connsiteX1" fmla="*/ 43443 w 116969"/>
                <a:gd name="connsiteY1" fmla="*/ 59818 h 116969"/>
                <a:gd name="connsiteX2" fmla="*/ 64497 w 116969"/>
                <a:gd name="connsiteY2" fmla="*/ 43443 h 116969"/>
                <a:gd name="connsiteX3" fmla="*/ 78534 w 116969"/>
                <a:gd name="connsiteY3" fmla="*/ 62158 h 116969"/>
                <a:gd name="connsiteX4" fmla="*/ 59818 w 116969"/>
                <a:gd name="connsiteY4" fmla="*/ 80873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8" h="116968">
                  <a:moveTo>
                    <a:pt x="59818" y="80873"/>
                  </a:moveTo>
                  <a:cubicBezTo>
                    <a:pt x="48121" y="78534"/>
                    <a:pt x="41103" y="73855"/>
                    <a:pt x="43443" y="59818"/>
                  </a:cubicBezTo>
                  <a:cubicBezTo>
                    <a:pt x="45782" y="48121"/>
                    <a:pt x="52800" y="41103"/>
                    <a:pt x="64497" y="43443"/>
                  </a:cubicBezTo>
                  <a:cubicBezTo>
                    <a:pt x="73855" y="45782"/>
                    <a:pt x="80873" y="52800"/>
                    <a:pt x="78534" y="62158"/>
                  </a:cubicBezTo>
                  <a:cubicBezTo>
                    <a:pt x="78534" y="73855"/>
                    <a:pt x="71515" y="80873"/>
                    <a:pt x="59818" y="80873"/>
                  </a:cubicBezTo>
                  <a:close/>
                </a:path>
              </a:pathLst>
            </a:custGeom>
            <a:solidFill>
              <a:srgbClr val="D6D5D5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55" name="Freeform: Shape 94">
              <a:extLst>
                <a:ext uri="{FF2B5EF4-FFF2-40B4-BE49-F238E27FC236}">
                  <a16:creationId xmlns:a16="http://schemas.microsoft.com/office/drawing/2014/main" id="{6238F687-B8A2-47EE-8218-FB4B1B19323A}"/>
                </a:ext>
              </a:extLst>
            </p:cNvPr>
            <p:cNvSpPr/>
            <p:nvPr/>
          </p:nvSpPr>
          <p:spPr>
            <a:xfrm>
              <a:off x="5798552" y="964266"/>
              <a:ext cx="896266" cy="1157678"/>
            </a:xfrm>
            <a:custGeom>
              <a:avLst/>
              <a:gdLst>
                <a:gd name="connsiteX0" fmla="*/ 515553 w 561455"/>
                <a:gd name="connsiteY0" fmla="*/ 42994 h 725213"/>
                <a:gd name="connsiteX1" fmla="*/ 501517 w 561455"/>
                <a:gd name="connsiteY1" fmla="*/ 57031 h 725213"/>
                <a:gd name="connsiteX2" fmla="*/ 506195 w 561455"/>
                <a:gd name="connsiteY2" fmla="*/ 204413 h 725213"/>
                <a:gd name="connsiteX3" fmla="*/ 396244 w 561455"/>
                <a:gd name="connsiteY3" fmla="*/ 534268 h 725213"/>
                <a:gd name="connsiteX4" fmla="*/ 351795 w 561455"/>
                <a:gd name="connsiteY4" fmla="*/ 597432 h 725213"/>
                <a:gd name="connsiteX5" fmla="*/ 293310 w 561455"/>
                <a:gd name="connsiteY5" fmla="*/ 691008 h 725213"/>
                <a:gd name="connsiteX6" fmla="*/ 42994 w 561455"/>
                <a:gd name="connsiteY6" fmla="*/ 564680 h 725213"/>
                <a:gd name="connsiteX7" fmla="*/ 283952 w 561455"/>
                <a:gd name="connsiteY7" fmla="*/ 700366 h 725213"/>
                <a:gd name="connsiteX8" fmla="*/ 326062 w 561455"/>
                <a:gd name="connsiteY8" fmla="*/ 681650 h 725213"/>
                <a:gd name="connsiteX9" fmla="*/ 363492 w 561455"/>
                <a:gd name="connsiteY9" fmla="*/ 595093 h 725213"/>
                <a:gd name="connsiteX10" fmla="*/ 398583 w 561455"/>
                <a:gd name="connsiteY10" fmla="*/ 543626 h 725213"/>
                <a:gd name="connsiteX11" fmla="*/ 468765 w 561455"/>
                <a:gd name="connsiteY11" fmla="*/ 412619 h 725213"/>
                <a:gd name="connsiteX12" fmla="*/ 515553 w 561455"/>
                <a:gd name="connsiteY12" fmla="*/ 206752 h 725213"/>
                <a:gd name="connsiteX13" fmla="*/ 515553 w 561455"/>
                <a:gd name="connsiteY13" fmla="*/ 42994 h 7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1455" h="725213">
                  <a:moveTo>
                    <a:pt x="515553" y="42994"/>
                  </a:moveTo>
                  <a:cubicBezTo>
                    <a:pt x="503856" y="50013"/>
                    <a:pt x="513214" y="50013"/>
                    <a:pt x="501517" y="57031"/>
                  </a:cubicBezTo>
                  <a:cubicBezTo>
                    <a:pt x="506195" y="106158"/>
                    <a:pt x="510874" y="143589"/>
                    <a:pt x="506195" y="204413"/>
                  </a:cubicBezTo>
                  <a:cubicBezTo>
                    <a:pt x="424316" y="354134"/>
                    <a:pt x="517892" y="396244"/>
                    <a:pt x="396244" y="534268"/>
                  </a:cubicBezTo>
                  <a:cubicBezTo>
                    <a:pt x="384547" y="548305"/>
                    <a:pt x="351795" y="597432"/>
                    <a:pt x="351795" y="597432"/>
                  </a:cubicBezTo>
                  <a:cubicBezTo>
                    <a:pt x="330740" y="632523"/>
                    <a:pt x="309686" y="695687"/>
                    <a:pt x="293310" y="691008"/>
                  </a:cubicBezTo>
                  <a:cubicBezTo>
                    <a:pt x="220789" y="665275"/>
                    <a:pt x="106158" y="613808"/>
                    <a:pt x="42994" y="564680"/>
                  </a:cubicBezTo>
                  <a:cubicBezTo>
                    <a:pt x="110837" y="632523"/>
                    <a:pt x="197395" y="669953"/>
                    <a:pt x="283952" y="700366"/>
                  </a:cubicBezTo>
                  <a:cubicBezTo>
                    <a:pt x="300328" y="705044"/>
                    <a:pt x="319043" y="698026"/>
                    <a:pt x="326062" y="681650"/>
                  </a:cubicBezTo>
                  <a:cubicBezTo>
                    <a:pt x="337759" y="653578"/>
                    <a:pt x="356474" y="611468"/>
                    <a:pt x="363492" y="595093"/>
                  </a:cubicBezTo>
                  <a:cubicBezTo>
                    <a:pt x="363492" y="595093"/>
                    <a:pt x="386886" y="560002"/>
                    <a:pt x="398583" y="543626"/>
                  </a:cubicBezTo>
                  <a:cubicBezTo>
                    <a:pt x="431335" y="503856"/>
                    <a:pt x="461747" y="464086"/>
                    <a:pt x="468765" y="412619"/>
                  </a:cubicBezTo>
                  <a:cubicBezTo>
                    <a:pt x="475783" y="342437"/>
                    <a:pt x="473444" y="269916"/>
                    <a:pt x="515553" y="206752"/>
                  </a:cubicBezTo>
                  <a:cubicBezTo>
                    <a:pt x="527250" y="148267"/>
                    <a:pt x="515553" y="101479"/>
                    <a:pt x="515553" y="42994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56" name="Freeform: Shape 95">
              <a:extLst>
                <a:ext uri="{FF2B5EF4-FFF2-40B4-BE49-F238E27FC236}">
                  <a16:creationId xmlns:a16="http://schemas.microsoft.com/office/drawing/2014/main" id="{B63386A2-931F-417A-846C-C72E6C0AEF68}"/>
                </a:ext>
              </a:extLst>
            </p:cNvPr>
            <p:cNvSpPr/>
            <p:nvPr/>
          </p:nvSpPr>
          <p:spPr>
            <a:xfrm>
              <a:off x="6455814" y="3487817"/>
              <a:ext cx="336100" cy="186723"/>
            </a:xfrm>
            <a:custGeom>
              <a:avLst/>
              <a:gdLst>
                <a:gd name="connsiteX0" fmla="*/ 159964 w 210545"/>
                <a:gd name="connsiteY0" fmla="*/ 73991 h 116969"/>
                <a:gd name="connsiteX1" fmla="*/ 42994 w 210545"/>
                <a:gd name="connsiteY1" fmla="*/ 55276 h 116969"/>
                <a:gd name="connsiteX2" fmla="*/ 190376 w 210545"/>
                <a:gd name="connsiteY2" fmla="*/ 55276 h 116969"/>
                <a:gd name="connsiteX3" fmla="*/ 159964 w 210545"/>
                <a:gd name="connsiteY3" fmla="*/ 73991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545" h="116968">
                  <a:moveTo>
                    <a:pt x="159964" y="73991"/>
                  </a:moveTo>
                  <a:cubicBezTo>
                    <a:pt x="127213" y="34222"/>
                    <a:pt x="82764" y="69313"/>
                    <a:pt x="42994" y="55276"/>
                  </a:cubicBezTo>
                  <a:cubicBezTo>
                    <a:pt x="92122" y="38900"/>
                    <a:pt x="136570" y="38900"/>
                    <a:pt x="190376" y="55276"/>
                  </a:cubicBezTo>
                  <a:cubicBezTo>
                    <a:pt x="181019" y="59955"/>
                    <a:pt x="171661" y="66973"/>
                    <a:pt x="159964" y="73991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57" name="Freeform: Shape 96">
              <a:extLst>
                <a:ext uri="{FF2B5EF4-FFF2-40B4-BE49-F238E27FC236}">
                  <a16:creationId xmlns:a16="http://schemas.microsoft.com/office/drawing/2014/main" id="{0AF061AB-83E3-4F94-B61C-EDE018C965E2}"/>
                </a:ext>
              </a:extLst>
            </p:cNvPr>
            <p:cNvSpPr/>
            <p:nvPr/>
          </p:nvSpPr>
          <p:spPr>
            <a:xfrm>
              <a:off x="6294778" y="3772114"/>
              <a:ext cx="261411" cy="1232367"/>
            </a:xfrm>
            <a:custGeom>
              <a:avLst/>
              <a:gdLst>
                <a:gd name="connsiteX0" fmla="*/ 122818 w 163757"/>
                <a:gd name="connsiteY0" fmla="*/ 412904 h 772001"/>
                <a:gd name="connsiteX1" fmla="*/ 73691 w 163757"/>
                <a:gd name="connsiteY1" fmla="*/ 244467 h 772001"/>
                <a:gd name="connsiteX2" fmla="*/ 38600 w 163757"/>
                <a:gd name="connsiteY2" fmla="*/ 45618 h 772001"/>
                <a:gd name="connsiteX3" fmla="*/ 17545 w 163757"/>
                <a:gd name="connsiteY3" fmla="*/ 17545 h 772001"/>
                <a:gd name="connsiteX4" fmla="*/ 17545 w 163757"/>
                <a:gd name="connsiteY4" fmla="*/ 17545 h 772001"/>
                <a:gd name="connsiteX5" fmla="*/ 57315 w 163757"/>
                <a:gd name="connsiteY5" fmla="*/ 214055 h 772001"/>
                <a:gd name="connsiteX6" fmla="*/ 106443 w 163757"/>
                <a:gd name="connsiteY6" fmla="*/ 412904 h 772001"/>
                <a:gd name="connsiteX7" fmla="*/ 115800 w 163757"/>
                <a:gd name="connsiteY7" fmla="*/ 674917 h 772001"/>
                <a:gd name="connsiteX8" fmla="*/ 92406 w 163757"/>
                <a:gd name="connsiteY8" fmla="*/ 754456 h 772001"/>
                <a:gd name="connsiteX9" fmla="*/ 104103 w 163757"/>
                <a:gd name="connsiteY9" fmla="*/ 756796 h 772001"/>
                <a:gd name="connsiteX10" fmla="*/ 132176 w 163757"/>
                <a:gd name="connsiteY10" fmla="*/ 677256 h 772001"/>
                <a:gd name="connsiteX11" fmla="*/ 122818 w 163757"/>
                <a:gd name="connsiteY11" fmla="*/ 412904 h 772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3757" h="772001">
                  <a:moveTo>
                    <a:pt x="122818" y="412904"/>
                  </a:moveTo>
                  <a:cubicBezTo>
                    <a:pt x="94746" y="359098"/>
                    <a:pt x="71352" y="300613"/>
                    <a:pt x="73691" y="244467"/>
                  </a:cubicBezTo>
                  <a:cubicBezTo>
                    <a:pt x="76030" y="174285"/>
                    <a:pt x="54976" y="111121"/>
                    <a:pt x="38600" y="45618"/>
                  </a:cubicBezTo>
                  <a:cubicBezTo>
                    <a:pt x="36261" y="31582"/>
                    <a:pt x="36261" y="17545"/>
                    <a:pt x="17545" y="17545"/>
                  </a:cubicBezTo>
                  <a:lnTo>
                    <a:pt x="17545" y="17545"/>
                  </a:lnTo>
                  <a:cubicBezTo>
                    <a:pt x="22224" y="85388"/>
                    <a:pt x="61994" y="146212"/>
                    <a:pt x="57315" y="214055"/>
                  </a:cubicBezTo>
                  <a:cubicBezTo>
                    <a:pt x="52636" y="284237"/>
                    <a:pt x="76030" y="349740"/>
                    <a:pt x="106443" y="412904"/>
                  </a:cubicBezTo>
                  <a:cubicBezTo>
                    <a:pt x="148552" y="497122"/>
                    <a:pt x="169606" y="583680"/>
                    <a:pt x="115800" y="674917"/>
                  </a:cubicBezTo>
                  <a:cubicBezTo>
                    <a:pt x="101764" y="698311"/>
                    <a:pt x="99424" y="728723"/>
                    <a:pt x="92406" y="754456"/>
                  </a:cubicBezTo>
                  <a:cubicBezTo>
                    <a:pt x="97085" y="754456"/>
                    <a:pt x="99424" y="756796"/>
                    <a:pt x="104103" y="756796"/>
                  </a:cubicBezTo>
                  <a:cubicBezTo>
                    <a:pt x="113461" y="731062"/>
                    <a:pt x="118140" y="700650"/>
                    <a:pt x="132176" y="677256"/>
                  </a:cubicBezTo>
                  <a:cubicBezTo>
                    <a:pt x="188322" y="586019"/>
                    <a:pt x="167267" y="499462"/>
                    <a:pt x="122818" y="412904"/>
                  </a:cubicBezTo>
                  <a:close/>
                </a:path>
              </a:pathLst>
            </a:custGeom>
            <a:solidFill>
              <a:srgbClr val="AE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58" name="Freeform: Shape 97">
              <a:extLst>
                <a:ext uri="{FF2B5EF4-FFF2-40B4-BE49-F238E27FC236}">
                  <a16:creationId xmlns:a16="http://schemas.microsoft.com/office/drawing/2014/main" id="{C97EE1A7-8506-49F5-A968-155B529FB72E}"/>
                </a:ext>
              </a:extLst>
            </p:cNvPr>
            <p:cNvSpPr/>
            <p:nvPr/>
          </p:nvSpPr>
          <p:spPr>
            <a:xfrm>
              <a:off x="6171542" y="2670453"/>
              <a:ext cx="112034" cy="858923"/>
            </a:xfrm>
            <a:custGeom>
              <a:avLst/>
              <a:gdLst>
                <a:gd name="connsiteX0" fmla="*/ 43279 w 70181"/>
                <a:gd name="connsiteY0" fmla="*/ 267861 h 538061"/>
                <a:gd name="connsiteX1" fmla="*/ 29242 w 70181"/>
                <a:gd name="connsiteY1" fmla="*/ 127497 h 538061"/>
                <a:gd name="connsiteX2" fmla="*/ 26903 w 70181"/>
                <a:gd name="connsiteY2" fmla="*/ 17545 h 538061"/>
                <a:gd name="connsiteX3" fmla="*/ 17545 w 70181"/>
                <a:gd name="connsiteY3" fmla="*/ 50297 h 538061"/>
                <a:gd name="connsiteX4" fmla="*/ 19885 w 70181"/>
                <a:gd name="connsiteY4" fmla="*/ 139194 h 538061"/>
                <a:gd name="connsiteX5" fmla="*/ 19885 w 70181"/>
                <a:gd name="connsiteY5" fmla="*/ 139194 h 538061"/>
                <a:gd name="connsiteX6" fmla="*/ 19885 w 70181"/>
                <a:gd name="connsiteY6" fmla="*/ 139194 h 538061"/>
                <a:gd name="connsiteX7" fmla="*/ 45618 w 70181"/>
                <a:gd name="connsiteY7" fmla="*/ 536892 h 538061"/>
                <a:gd name="connsiteX8" fmla="*/ 64333 w 70181"/>
                <a:gd name="connsiteY8" fmla="*/ 527535 h 538061"/>
                <a:gd name="connsiteX9" fmla="*/ 43279 w 70181"/>
                <a:gd name="connsiteY9" fmla="*/ 267861 h 53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181" h="538061">
                  <a:moveTo>
                    <a:pt x="43279" y="267861"/>
                  </a:moveTo>
                  <a:cubicBezTo>
                    <a:pt x="40939" y="228092"/>
                    <a:pt x="31582" y="171946"/>
                    <a:pt x="29242" y="127497"/>
                  </a:cubicBezTo>
                  <a:cubicBezTo>
                    <a:pt x="29242" y="87728"/>
                    <a:pt x="26903" y="57315"/>
                    <a:pt x="26903" y="17545"/>
                  </a:cubicBezTo>
                  <a:cubicBezTo>
                    <a:pt x="22224" y="33921"/>
                    <a:pt x="22224" y="29242"/>
                    <a:pt x="17545" y="50297"/>
                  </a:cubicBezTo>
                  <a:cubicBezTo>
                    <a:pt x="19885" y="78370"/>
                    <a:pt x="15206" y="106443"/>
                    <a:pt x="19885" y="139194"/>
                  </a:cubicBezTo>
                  <a:cubicBezTo>
                    <a:pt x="19885" y="139194"/>
                    <a:pt x="19885" y="139194"/>
                    <a:pt x="19885" y="139194"/>
                  </a:cubicBezTo>
                  <a:lnTo>
                    <a:pt x="19885" y="139194"/>
                  </a:lnTo>
                  <a:cubicBezTo>
                    <a:pt x="29242" y="263183"/>
                    <a:pt x="24564" y="405886"/>
                    <a:pt x="45618" y="536892"/>
                  </a:cubicBezTo>
                  <a:cubicBezTo>
                    <a:pt x="54976" y="532213"/>
                    <a:pt x="54976" y="529874"/>
                    <a:pt x="64333" y="527535"/>
                  </a:cubicBezTo>
                  <a:cubicBezTo>
                    <a:pt x="64333" y="525195"/>
                    <a:pt x="47958" y="340383"/>
                    <a:pt x="43279" y="267861"/>
                  </a:cubicBezTo>
                  <a:close/>
                </a:path>
              </a:pathLst>
            </a:custGeom>
            <a:solidFill>
              <a:srgbClr val="AE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59" name="Freeform: Shape 98">
              <a:extLst>
                <a:ext uri="{FF2B5EF4-FFF2-40B4-BE49-F238E27FC236}">
                  <a16:creationId xmlns:a16="http://schemas.microsoft.com/office/drawing/2014/main" id="{CE74B33F-A23C-4775-BBC4-AA01CD7E1D9B}"/>
                </a:ext>
              </a:extLst>
            </p:cNvPr>
            <p:cNvSpPr/>
            <p:nvPr/>
          </p:nvSpPr>
          <p:spPr>
            <a:xfrm>
              <a:off x="6190669" y="2842692"/>
              <a:ext cx="186722" cy="186723"/>
            </a:xfrm>
            <a:custGeom>
              <a:avLst/>
              <a:gdLst>
                <a:gd name="connsiteX0" fmla="*/ 61710 w 116969"/>
                <a:gd name="connsiteY0" fmla="*/ 42994 h 116969"/>
                <a:gd name="connsiteX1" fmla="*/ 80425 w 116969"/>
                <a:gd name="connsiteY1" fmla="*/ 61710 h 116969"/>
                <a:gd name="connsiteX2" fmla="*/ 64049 w 116969"/>
                <a:gd name="connsiteY2" fmla="*/ 80425 h 116969"/>
                <a:gd name="connsiteX3" fmla="*/ 42994 w 116969"/>
                <a:gd name="connsiteY3" fmla="*/ 64049 h 116969"/>
                <a:gd name="connsiteX4" fmla="*/ 61710 w 116969"/>
                <a:gd name="connsiteY4" fmla="*/ 42994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8" h="116968">
                  <a:moveTo>
                    <a:pt x="61710" y="42994"/>
                  </a:moveTo>
                  <a:cubicBezTo>
                    <a:pt x="73407" y="42994"/>
                    <a:pt x="80425" y="50013"/>
                    <a:pt x="80425" y="61710"/>
                  </a:cubicBezTo>
                  <a:cubicBezTo>
                    <a:pt x="80425" y="73407"/>
                    <a:pt x="75746" y="80425"/>
                    <a:pt x="64049" y="80425"/>
                  </a:cubicBezTo>
                  <a:cubicBezTo>
                    <a:pt x="52352" y="80425"/>
                    <a:pt x="45334" y="75746"/>
                    <a:pt x="42994" y="64049"/>
                  </a:cubicBezTo>
                  <a:cubicBezTo>
                    <a:pt x="42994" y="52352"/>
                    <a:pt x="50013" y="47673"/>
                    <a:pt x="61710" y="42994"/>
                  </a:cubicBezTo>
                  <a:close/>
                </a:path>
              </a:pathLst>
            </a:custGeom>
            <a:solidFill>
              <a:srgbClr val="CAC9C9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60" name="Freeform: Shape 99">
              <a:extLst>
                <a:ext uri="{FF2B5EF4-FFF2-40B4-BE49-F238E27FC236}">
                  <a16:creationId xmlns:a16="http://schemas.microsoft.com/office/drawing/2014/main" id="{6B5FAA3F-A86B-49CD-B0C7-A5EC9DF094B1}"/>
                </a:ext>
              </a:extLst>
            </p:cNvPr>
            <p:cNvSpPr/>
            <p:nvPr/>
          </p:nvSpPr>
          <p:spPr>
            <a:xfrm>
              <a:off x="6612660" y="3406370"/>
              <a:ext cx="298755" cy="149378"/>
            </a:xfrm>
            <a:custGeom>
              <a:avLst/>
              <a:gdLst>
                <a:gd name="connsiteX0" fmla="*/ 143589 w 187151"/>
                <a:gd name="connsiteY0" fmla="*/ 73546 h 93575"/>
                <a:gd name="connsiteX1" fmla="*/ 42994 w 187151"/>
                <a:gd name="connsiteY1" fmla="*/ 50152 h 93575"/>
                <a:gd name="connsiteX2" fmla="*/ 143589 w 187151"/>
                <a:gd name="connsiteY2" fmla="*/ 54831 h 93575"/>
                <a:gd name="connsiteX3" fmla="*/ 143589 w 187151"/>
                <a:gd name="connsiteY3" fmla="*/ 73546 h 9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151" h="93575">
                  <a:moveTo>
                    <a:pt x="143589" y="73546"/>
                  </a:moveTo>
                  <a:cubicBezTo>
                    <a:pt x="117855" y="57170"/>
                    <a:pt x="87443" y="52491"/>
                    <a:pt x="42994" y="50152"/>
                  </a:cubicBezTo>
                  <a:cubicBezTo>
                    <a:pt x="87443" y="36116"/>
                    <a:pt x="115516" y="45473"/>
                    <a:pt x="143589" y="54831"/>
                  </a:cubicBezTo>
                  <a:cubicBezTo>
                    <a:pt x="145928" y="61849"/>
                    <a:pt x="143589" y="66528"/>
                    <a:pt x="143589" y="73546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61" name="Freeform: Shape 100">
              <a:extLst>
                <a:ext uri="{FF2B5EF4-FFF2-40B4-BE49-F238E27FC236}">
                  <a16:creationId xmlns:a16="http://schemas.microsoft.com/office/drawing/2014/main" id="{87CFB5C1-C73E-4712-823C-C8D2C9993C21}"/>
                </a:ext>
              </a:extLst>
            </p:cNvPr>
            <p:cNvSpPr/>
            <p:nvPr/>
          </p:nvSpPr>
          <p:spPr>
            <a:xfrm>
              <a:off x="5591351" y="1191050"/>
              <a:ext cx="186722" cy="224066"/>
            </a:xfrm>
            <a:custGeom>
              <a:avLst/>
              <a:gdLst>
                <a:gd name="connsiteX0" fmla="*/ 76878 w 116969"/>
                <a:gd name="connsiteY0" fmla="*/ 118493 h 140363"/>
                <a:gd name="connsiteX1" fmla="*/ 46466 w 116969"/>
                <a:gd name="connsiteY1" fmla="*/ 69365 h 140363"/>
                <a:gd name="connsiteX2" fmla="*/ 51145 w 116969"/>
                <a:gd name="connsiteY2" fmla="*/ 48311 h 140363"/>
                <a:gd name="connsiteX3" fmla="*/ 69860 w 116969"/>
                <a:gd name="connsiteY3" fmla="*/ 43632 h 140363"/>
                <a:gd name="connsiteX4" fmla="*/ 72199 w 116969"/>
                <a:gd name="connsiteY4" fmla="*/ 64687 h 140363"/>
                <a:gd name="connsiteX5" fmla="*/ 76878 w 116969"/>
                <a:gd name="connsiteY5" fmla="*/ 118493 h 14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968" h="140363">
                  <a:moveTo>
                    <a:pt x="76878" y="118493"/>
                  </a:moveTo>
                  <a:cubicBezTo>
                    <a:pt x="58163" y="106796"/>
                    <a:pt x="60502" y="83402"/>
                    <a:pt x="46466" y="69365"/>
                  </a:cubicBezTo>
                  <a:cubicBezTo>
                    <a:pt x="39448" y="62347"/>
                    <a:pt x="44127" y="52990"/>
                    <a:pt x="51145" y="48311"/>
                  </a:cubicBezTo>
                  <a:cubicBezTo>
                    <a:pt x="55824" y="45971"/>
                    <a:pt x="65181" y="41293"/>
                    <a:pt x="69860" y="43632"/>
                  </a:cubicBezTo>
                  <a:cubicBezTo>
                    <a:pt x="86236" y="48311"/>
                    <a:pt x="74539" y="57668"/>
                    <a:pt x="72199" y="64687"/>
                  </a:cubicBezTo>
                  <a:cubicBezTo>
                    <a:pt x="67521" y="83402"/>
                    <a:pt x="100272" y="97438"/>
                    <a:pt x="76878" y="118493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62" name="Freeform: Shape 101">
              <a:extLst>
                <a:ext uri="{FF2B5EF4-FFF2-40B4-BE49-F238E27FC236}">
                  <a16:creationId xmlns:a16="http://schemas.microsoft.com/office/drawing/2014/main" id="{EBAB8619-DC9F-42B8-A5F9-EE60E48F80B1}"/>
                </a:ext>
              </a:extLst>
            </p:cNvPr>
            <p:cNvSpPr/>
            <p:nvPr/>
          </p:nvSpPr>
          <p:spPr>
            <a:xfrm>
              <a:off x="6007680" y="1856566"/>
              <a:ext cx="2688798" cy="2016601"/>
            </a:xfrm>
            <a:custGeom>
              <a:avLst/>
              <a:gdLst>
                <a:gd name="connsiteX0" fmla="*/ 747153 w 1684367"/>
                <a:gd name="connsiteY0" fmla="*/ 1056101 h 1263275"/>
                <a:gd name="connsiteX1" fmla="*/ 814996 w 1684367"/>
                <a:gd name="connsiteY1" fmla="*/ 971882 h 1263275"/>
                <a:gd name="connsiteX2" fmla="*/ 836051 w 1684367"/>
                <a:gd name="connsiteY2" fmla="*/ 108644 h 1263275"/>
                <a:gd name="connsiteX3" fmla="*/ 901554 w 1684367"/>
                <a:gd name="connsiteY3" fmla="*/ 43141 h 1263275"/>
                <a:gd name="connsiteX4" fmla="*/ 1594016 w 1684367"/>
                <a:gd name="connsiteY4" fmla="*/ 43141 h 1263275"/>
                <a:gd name="connsiteX5" fmla="*/ 1652501 w 1684367"/>
                <a:gd name="connsiteY5" fmla="*/ 54838 h 1263275"/>
                <a:gd name="connsiteX6" fmla="*/ 1652501 w 1684367"/>
                <a:gd name="connsiteY6" fmla="*/ 237311 h 1263275"/>
                <a:gd name="connsiteX7" fmla="*/ 1603374 w 1684367"/>
                <a:gd name="connsiteY7" fmla="*/ 967203 h 1263275"/>
                <a:gd name="connsiteX8" fmla="*/ 1563604 w 1684367"/>
                <a:gd name="connsiteY8" fmla="*/ 1018670 h 1263275"/>
                <a:gd name="connsiteX9" fmla="*/ 1254803 w 1684367"/>
                <a:gd name="connsiteY9" fmla="*/ 1084173 h 1263275"/>
                <a:gd name="connsiteX10" fmla="*/ 1212694 w 1684367"/>
                <a:gd name="connsiteY10" fmla="*/ 1070137 h 1263275"/>
                <a:gd name="connsiteX11" fmla="*/ 1179942 w 1684367"/>
                <a:gd name="connsiteY11" fmla="*/ 1060779 h 1263275"/>
                <a:gd name="connsiteX12" fmla="*/ 1069991 w 1684367"/>
                <a:gd name="connsiteY12" fmla="*/ 1098210 h 1263275"/>
                <a:gd name="connsiteX13" fmla="*/ 992790 w 1684367"/>
                <a:gd name="connsiteY13" fmla="*/ 1128622 h 1263275"/>
                <a:gd name="connsiteX14" fmla="*/ 943663 w 1684367"/>
                <a:gd name="connsiteY14" fmla="*/ 1130961 h 1263275"/>
                <a:gd name="connsiteX15" fmla="*/ 915590 w 1684367"/>
                <a:gd name="connsiteY15" fmla="*/ 1133301 h 1263275"/>
                <a:gd name="connsiteX16" fmla="*/ 880499 w 1684367"/>
                <a:gd name="connsiteY16" fmla="*/ 1130961 h 1263275"/>
                <a:gd name="connsiteX17" fmla="*/ 819675 w 1684367"/>
                <a:gd name="connsiteY17" fmla="*/ 1133301 h 1263275"/>
                <a:gd name="connsiteX18" fmla="*/ 758850 w 1684367"/>
                <a:gd name="connsiteY18" fmla="*/ 1144998 h 1263275"/>
                <a:gd name="connsiteX19" fmla="*/ 681650 w 1684367"/>
                <a:gd name="connsiteY19" fmla="*/ 1156695 h 1263275"/>
                <a:gd name="connsiteX20" fmla="*/ 634862 w 1684367"/>
                <a:gd name="connsiteY20" fmla="*/ 1173071 h 1263275"/>
                <a:gd name="connsiteX21" fmla="*/ 216110 w 1684367"/>
                <a:gd name="connsiteY21" fmla="*/ 1217519 h 1263275"/>
                <a:gd name="connsiteX22" fmla="*/ 106158 w 1684367"/>
                <a:gd name="connsiteY22" fmla="*/ 1229216 h 1263275"/>
                <a:gd name="connsiteX23" fmla="*/ 42994 w 1684367"/>
                <a:gd name="connsiteY23" fmla="*/ 1189446 h 1263275"/>
                <a:gd name="connsiteX24" fmla="*/ 94461 w 1684367"/>
                <a:gd name="connsiteY24" fmla="*/ 1147337 h 1263275"/>
                <a:gd name="connsiteX25" fmla="*/ 283952 w 1684367"/>
                <a:gd name="connsiteY25" fmla="*/ 1116925 h 1263275"/>
                <a:gd name="connsiteX26" fmla="*/ 747153 w 1684367"/>
                <a:gd name="connsiteY26" fmla="*/ 1056101 h 126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84367" h="1263275">
                  <a:moveTo>
                    <a:pt x="747153" y="1056101"/>
                  </a:moveTo>
                  <a:cubicBezTo>
                    <a:pt x="803299" y="1056101"/>
                    <a:pt x="814996" y="1025688"/>
                    <a:pt x="814996" y="971882"/>
                  </a:cubicBezTo>
                  <a:cubicBezTo>
                    <a:pt x="819675" y="684136"/>
                    <a:pt x="829032" y="396390"/>
                    <a:pt x="836051" y="108644"/>
                  </a:cubicBezTo>
                  <a:cubicBezTo>
                    <a:pt x="836051" y="59516"/>
                    <a:pt x="854766" y="43141"/>
                    <a:pt x="901554" y="43141"/>
                  </a:cubicBezTo>
                  <a:cubicBezTo>
                    <a:pt x="1133154" y="45480"/>
                    <a:pt x="1362416" y="43141"/>
                    <a:pt x="1594016" y="43141"/>
                  </a:cubicBezTo>
                  <a:cubicBezTo>
                    <a:pt x="1615071" y="43141"/>
                    <a:pt x="1636125" y="40801"/>
                    <a:pt x="1652501" y="54838"/>
                  </a:cubicBezTo>
                  <a:cubicBezTo>
                    <a:pt x="1652501" y="115662"/>
                    <a:pt x="1652501" y="176486"/>
                    <a:pt x="1652501" y="237311"/>
                  </a:cubicBezTo>
                  <a:cubicBezTo>
                    <a:pt x="1643143" y="279420"/>
                    <a:pt x="1615071" y="735603"/>
                    <a:pt x="1603374" y="967203"/>
                  </a:cubicBezTo>
                  <a:cubicBezTo>
                    <a:pt x="1601034" y="997616"/>
                    <a:pt x="1594016" y="1011652"/>
                    <a:pt x="1563604" y="1018670"/>
                  </a:cubicBezTo>
                  <a:cubicBezTo>
                    <a:pt x="1460670" y="1039725"/>
                    <a:pt x="1362416" y="1077155"/>
                    <a:pt x="1254803" y="1084173"/>
                  </a:cubicBezTo>
                  <a:cubicBezTo>
                    <a:pt x="1236088" y="1091192"/>
                    <a:pt x="1222052" y="1088852"/>
                    <a:pt x="1212694" y="1070137"/>
                  </a:cubicBezTo>
                  <a:cubicBezTo>
                    <a:pt x="1203336" y="1056101"/>
                    <a:pt x="1193979" y="1053761"/>
                    <a:pt x="1179942" y="1060779"/>
                  </a:cubicBezTo>
                  <a:cubicBezTo>
                    <a:pt x="1147191" y="1086513"/>
                    <a:pt x="1119118" y="1114586"/>
                    <a:pt x="1069991" y="1098210"/>
                  </a:cubicBezTo>
                  <a:cubicBezTo>
                    <a:pt x="1044257" y="1088852"/>
                    <a:pt x="1020863" y="1121604"/>
                    <a:pt x="992790" y="1128622"/>
                  </a:cubicBezTo>
                  <a:cubicBezTo>
                    <a:pt x="976415" y="1133301"/>
                    <a:pt x="960039" y="1126283"/>
                    <a:pt x="943663" y="1130961"/>
                  </a:cubicBezTo>
                  <a:cubicBezTo>
                    <a:pt x="934305" y="1133301"/>
                    <a:pt x="924948" y="1133301"/>
                    <a:pt x="915590" y="1133301"/>
                  </a:cubicBezTo>
                  <a:cubicBezTo>
                    <a:pt x="906233" y="1133301"/>
                    <a:pt x="899214" y="1133301"/>
                    <a:pt x="880499" y="1130961"/>
                  </a:cubicBezTo>
                  <a:cubicBezTo>
                    <a:pt x="859445" y="1126283"/>
                    <a:pt x="838390" y="1121604"/>
                    <a:pt x="819675" y="1133301"/>
                  </a:cubicBezTo>
                  <a:cubicBezTo>
                    <a:pt x="800960" y="1140319"/>
                    <a:pt x="782244" y="1152016"/>
                    <a:pt x="758850" y="1144998"/>
                  </a:cubicBezTo>
                  <a:cubicBezTo>
                    <a:pt x="730778" y="1130961"/>
                    <a:pt x="705044" y="1128622"/>
                    <a:pt x="681650" y="1156695"/>
                  </a:cubicBezTo>
                  <a:cubicBezTo>
                    <a:pt x="669953" y="1170731"/>
                    <a:pt x="653578" y="1173071"/>
                    <a:pt x="634862" y="1173071"/>
                  </a:cubicBezTo>
                  <a:cubicBezTo>
                    <a:pt x="489820" y="1187107"/>
                    <a:pt x="368171" y="1203483"/>
                    <a:pt x="216110" y="1217519"/>
                  </a:cubicBezTo>
                  <a:cubicBezTo>
                    <a:pt x="211431" y="1219859"/>
                    <a:pt x="131892" y="1229216"/>
                    <a:pt x="106158" y="1229216"/>
                  </a:cubicBezTo>
                  <a:cubicBezTo>
                    <a:pt x="78085" y="1229216"/>
                    <a:pt x="47673" y="1229216"/>
                    <a:pt x="42994" y="1189446"/>
                  </a:cubicBezTo>
                  <a:cubicBezTo>
                    <a:pt x="50013" y="1161374"/>
                    <a:pt x="68728" y="1152016"/>
                    <a:pt x="94461" y="1147337"/>
                  </a:cubicBezTo>
                  <a:cubicBezTo>
                    <a:pt x="157625" y="1133301"/>
                    <a:pt x="220789" y="1119264"/>
                    <a:pt x="283952" y="1116925"/>
                  </a:cubicBezTo>
                  <a:cubicBezTo>
                    <a:pt x="365831" y="1114586"/>
                    <a:pt x="658256" y="1063119"/>
                    <a:pt x="747153" y="1056101"/>
                  </a:cubicBezTo>
                  <a:close/>
                </a:path>
              </a:pathLst>
            </a:custGeom>
            <a:solidFill>
              <a:schemeClr val="accent1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B0C685AA-24C4-4560-8FEB-6D5EB368363E}"/>
              </a:ext>
            </a:extLst>
          </p:cNvPr>
          <p:cNvSpPr txBox="1"/>
          <p:nvPr/>
        </p:nvSpPr>
        <p:spPr>
          <a:xfrm>
            <a:off x="9520447" y="4781947"/>
            <a:ext cx="208899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he-IL" altLang="ko-KR" sz="2000" b="1" dirty="0" smtClean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תגובות</a:t>
            </a:r>
            <a:endParaRPr lang="ko-KR" altLang="en-US" sz="2000" b="1" dirty="0">
              <a:solidFill>
                <a:schemeClr val="accent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3FAA999-AD50-473F-A782-F81F10F46B6F}"/>
              </a:ext>
            </a:extLst>
          </p:cNvPr>
          <p:cNvSpPr txBox="1"/>
          <p:nvPr/>
        </p:nvSpPr>
        <p:spPr>
          <a:xfrm>
            <a:off x="8223586" y="5099740"/>
            <a:ext cx="3409466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he-IL" altLang="ko-KR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דגשים-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83573B8-61AF-40BE-A449-3BC1EDA3AB62}"/>
              </a:ext>
            </a:extLst>
          </p:cNvPr>
          <p:cNvSpPr txBox="1"/>
          <p:nvPr/>
        </p:nvSpPr>
        <p:spPr>
          <a:xfrm>
            <a:off x="6674480" y="5363511"/>
            <a:ext cx="5113864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he-IL" altLang="ko-KR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את התגובה יש לשייך לבקשה אליה משויכת התגובה וזה בהתאם למספר הבקשה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0C685AA-24C4-4560-8FEB-6D5EB368363E}"/>
              </a:ext>
            </a:extLst>
          </p:cNvPr>
          <p:cNvSpPr txBox="1"/>
          <p:nvPr/>
        </p:nvSpPr>
        <p:spPr>
          <a:xfrm>
            <a:off x="9520447" y="1672831"/>
            <a:ext cx="208899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he-IL" altLang="ko-KR" sz="2000" b="1" dirty="0" smtClean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כתבי טענות</a:t>
            </a:r>
            <a:endParaRPr lang="ko-KR" altLang="en-US" sz="2000" b="1" dirty="0">
              <a:solidFill>
                <a:schemeClr val="accent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3FAA999-AD50-473F-A782-F81F10F46B6F}"/>
              </a:ext>
            </a:extLst>
          </p:cNvPr>
          <p:cNvSpPr txBox="1"/>
          <p:nvPr/>
        </p:nvSpPr>
        <p:spPr>
          <a:xfrm>
            <a:off x="8199973" y="1993386"/>
            <a:ext cx="3409466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he-IL" altLang="ko-KR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דגשים-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83573B8-61AF-40BE-A449-3BC1EDA3AB62}"/>
              </a:ext>
            </a:extLst>
          </p:cNvPr>
          <p:cNvSpPr txBox="1"/>
          <p:nvPr/>
        </p:nvSpPr>
        <p:spPr>
          <a:xfrm>
            <a:off x="6814138" y="2181859"/>
            <a:ext cx="4951657" cy="129266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he-IL" altLang="ko-KR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יש להגיש לפי התקנות וכשמדובר מהליך אזרחי / משפחה יש להגיש לפי </a:t>
            </a:r>
            <a:r>
              <a:rPr lang="he-IL" altLang="ko-KR" sz="16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הסד"א</a:t>
            </a:r>
            <a:endParaRPr lang="he-IL" altLang="ko-KR" sz="16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he-IL" altLang="ko-KR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יש למלא את השדות באופן מלא ומדויק כך תשלום האגרה יהיה תואם לתיק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endParaRPr lang="he-IL" altLang="ko-KR" sz="14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28" name="מחבר ישר 27"/>
          <p:cNvCxnSpPr/>
          <p:nvPr/>
        </p:nvCxnSpPr>
        <p:spPr>
          <a:xfrm>
            <a:off x="6746182" y="3250618"/>
            <a:ext cx="4872694" cy="265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מחבר ישר 79"/>
          <p:cNvCxnSpPr/>
          <p:nvPr/>
        </p:nvCxnSpPr>
        <p:spPr>
          <a:xfrm>
            <a:off x="7230418" y="4735800"/>
            <a:ext cx="4346416" cy="545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מחבר ישר 80"/>
          <p:cNvCxnSpPr/>
          <p:nvPr/>
        </p:nvCxnSpPr>
        <p:spPr>
          <a:xfrm>
            <a:off x="6967279" y="5948286"/>
            <a:ext cx="4872694" cy="265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B0C685AA-24C4-4560-8FEB-6D5EB368363E}"/>
              </a:ext>
            </a:extLst>
          </p:cNvPr>
          <p:cNvSpPr txBox="1"/>
          <p:nvPr/>
        </p:nvSpPr>
        <p:spPr>
          <a:xfrm>
            <a:off x="6319907" y="5888443"/>
            <a:ext cx="545107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he-IL" altLang="ko-KR" sz="2000" b="1" dirty="0" smtClean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מסמכים: תצהירים, חוות דעת, מוצגים, הודעות וכו' </a:t>
            </a:r>
            <a:endParaRPr lang="ko-KR" altLang="en-US" sz="2000" b="1" dirty="0">
              <a:solidFill>
                <a:schemeClr val="accent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3FAA999-AD50-473F-A782-F81F10F46B6F}"/>
              </a:ext>
            </a:extLst>
          </p:cNvPr>
          <p:cNvSpPr txBox="1"/>
          <p:nvPr/>
        </p:nvSpPr>
        <p:spPr>
          <a:xfrm>
            <a:off x="8223586" y="6179796"/>
            <a:ext cx="3409466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he-IL" altLang="ko-KR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דגשים-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83573B8-61AF-40BE-A449-3BC1EDA3AB62}"/>
              </a:ext>
            </a:extLst>
          </p:cNvPr>
          <p:cNvSpPr txBox="1"/>
          <p:nvPr/>
        </p:nvSpPr>
        <p:spPr>
          <a:xfrm>
            <a:off x="6630766" y="6384707"/>
            <a:ext cx="5135029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he-IL" altLang="ko-KR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במידה וקיימת פעילות לצדדים יש להכניס את המסמך דרכה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0C685AA-24C4-4560-8FEB-6D5EB368363E}"/>
              </a:ext>
            </a:extLst>
          </p:cNvPr>
          <p:cNvSpPr txBox="1"/>
          <p:nvPr/>
        </p:nvSpPr>
        <p:spPr>
          <a:xfrm>
            <a:off x="257227" y="2251308"/>
            <a:ext cx="463941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he-IL" altLang="ko-KR" sz="2000" b="1" dirty="0" smtClean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בקשה לסעד זמני/בקשות במעמד צד אחד</a:t>
            </a:r>
            <a:endParaRPr lang="ko-KR" altLang="en-US" sz="2000" b="1" dirty="0">
              <a:solidFill>
                <a:schemeClr val="accent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83573B8-61AF-40BE-A449-3BC1EDA3AB62}"/>
              </a:ext>
            </a:extLst>
          </p:cNvPr>
          <p:cNvSpPr txBox="1"/>
          <p:nvPr/>
        </p:nvSpPr>
        <p:spPr>
          <a:xfrm>
            <a:off x="264983" y="2678101"/>
            <a:ext cx="4635393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 rtl="1"/>
            <a:r>
              <a:rPr lang="he-IL" altLang="ko-KR" sz="1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בקשה זו יש להגיש באופן פרונטלי וזאת בשל חסיון התיק ובשל דחיפות הבקשה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0C685AA-24C4-4560-8FEB-6D5EB368363E}"/>
              </a:ext>
            </a:extLst>
          </p:cNvPr>
          <p:cNvSpPr txBox="1"/>
          <p:nvPr/>
        </p:nvSpPr>
        <p:spPr>
          <a:xfrm>
            <a:off x="264983" y="3411287"/>
            <a:ext cx="463941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he-IL" altLang="ko-KR" sz="2000" b="1" dirty="0" smtClean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בקשות באמצעות דוא"ל</a:t>
            </a:r>
            <a:endParaRPr lang="ko-KR" altLang="en-US" sz="2000" b="1" dirty="0">
              <a:solidFill>
                <a:schemeClr val="accent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92" name="מחבר ישר 91"/>
          <p:cNvCxnSpPr/>
          <p:nvPr/>
        </p:nvCxnSpPr>
        <p:spPr>
          <a:xfrm>
            <a:off x="104474" y="3371316"/>
            <a:ext cx="4706001" cy="265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מחבר ישר 97"/>
          <p:cNvCxnSpPr/>
          <p:nvPr/>
        </p:nvCxnSpPr>
        <p:spPr>
          <a:xfrm>
            <a:off x="104474" y="4096213"/>
            <a:ext cx="4706001" cy="265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B0C685AA-24C4-4560-8FEB-6D5EB368363E}"/>
              </a:ext>
            </a:extLst>
          </p:cNvPr>
          <p:cNvSpPr txBox="1"/>
          <p:nvPr/>
        </p:nvSpPr>
        <p:spPr>
          <a:xfrm>
            <a:off x="240679" y="4242059"/>
            <a:ext cx="463941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he-IL" altLang="ko-KR" sz="2000" b="1" dirty="0" smtClean="0">
                <a:solidFill>
                  <a:schemeClr val="accent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מוצגים דיגיטליים</a:t>
            </a:r>
            <a:endParaRPr lang="ko-KR" altLang="en-US" sz="2000" b="1" dirty="0">
              <a:solidFill>
                <a:schemeClr val="accent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647573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E0ED91A6-6233-4241-AFBA-CF8852AA3426}"/>
              </a:ext>
            </a:extLst>
          </p:cNvPr>
          <p:cNvSpPr/>
          <p:nvPr/>
        </p:nvSpPr>
        <p:spPr>
          <a:xfrm>
            <a:off x="4542230" y="4292795"/>
            <a:ext cx="3115870" cy="597898"/>
          </a:xfrm>
          <a:custGeom>
            <a:avLst/>
            <a:gdLst>
              <a:gd name="connsiteX0" fmla="*/ 6133158 w 6829332"/>
              <a:gd name="connsiteY0" fmla="*/ 0 h 502961"/>
              <a:gd name="connsiteX1" fmla="*/ 6248681 w 6829332"/>
              <a:gd name="connsiteY1" fmla="*/ 39859 h 502961"/>
              <a:gd name="connsiteX2" fmla="*/ 6829333 w 6829332"/>
              <a:gd name="connsiteY2" fmla="*/ 502962 h 502961"/>
              <a:gd name="connsiteX3" fmla="*/ 0 w 6829332"/>
              <a:gd name="connsiteY3" fmla="*/ 502962 h 502961"/>
              <a:gd name="connsiteX4" fmla="*/ 641116 w 6829332"/>
              <a:gd name="connsiteY4" fmla="*/ 27023 h 502961"/>
              <a:gd name="connsiteX5" fmla="*/ 725562 w 6829332"/>
              <a:gd name="connsiteY5" fmla="*/ 338 h 502961"/>
              <a:gd name="connsiteX6" fmla="*/ 6133158 w 6829332"/>
              <a:gd name="connsiteY6" fmla="*/ 0 h 50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29331" h="502961">
                <a:moveTo>
                  <a:pt x="6133158" y="0"/>
                </a:moveTo>
                <a:cubicBezTo>
                  <a:pt x="6178084" y="0"/>
                  <a:pt x="6213213" y="11485"/>
                  <a:pt x="6248681" y="39859"/>
                </a:cubicBezTo>
                <a:cubicBezTo>
                  <a:pt x="6431085" y="185782"/>
                  <a:pt x="6821564" y="490464"/>
                  <a:pt x="6829333" y="502962"/>
                </a:cubicBezTo>
                <a:cubicBezTo>
                  <a:pt x="4553001" y="502962"/>
                  <a:pt x="2276332" y="502962"/>
                  <a:pt x="0" y="502962"/>
                </a:cubicBezTo>
                <a:cubicBezTo>
                  <a:pt x="175310" y="372914"/>
                  <a:pt x="603621" y="56748"/>
                  <a:pt x="641116" y="27023"/>
                </a:cubicBezTo>
                <a:cubicBezTo>
                  <a:pt x="666449" y="7094"/>
                  <a:pt x="693472" y="338"/>
                  <a:pt x="725562" y="338"/>
                </a:cubicBezTo>
                <a:cubicBezTo>
                  <a:pt x="1236292" y="1014"/>
                  <a:pt x="5461642" y="1014"/>
                  <a:pt x="6133158" y="0"/>
                </a:cubicBezTo>
                <a:close/>
              </a:path>
            </a:pathLst>
          </a:custGeom>
          <a:solidFill>
            <a:schemeClr val="accent6"/>
          </a:solidFill>
          <a:ln w="33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40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5823BCAF-B610-453C-B30D-6886F4E9FBA9}"/>
              </a:ext>
            </a:extLst>
          </p:cNvPr>
          <p:cNvGrpSpPr/>
          <p:nvPr/>
        </p:nvGrpSpPr>
        <p:grpSpPr>
          <a:xfrm>
            <a:off x="5215654" y="3195012"/>
            <a:ext cx="1752600" cy="1207454"/>
            <a:chOff x="1554219" y="2258282"/>
            <a:chExt cx="2345199" cy="1480358"/>
          </a:xfrm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057682A-CF00-43B8-8643-286F5209E094}"/>
                </a:ext>
              </a:extLst>
            </p:cNvPr>
            <p:cNvSpPr/>
            <p:nvPr/>
          </p:nvSpPr>
          <p:spPr>
            <a:xfrm>
              <a:off x="1554219" y="2258282"/>
              <a:ext cx="2345199" cy="1328600"/>
            </a:xfrm>
            <a:custGeom>
              <a:avLst/>
              <a:gdLst>
                <a:gd name="connsiteX0" fmla="*/ 1637918 w 1680817"/>
                <a:gd name="connsiteY0" fmla="*/ 952215 h 952215"/>
                <a:gd name="connsiteX1" fmla="*/ 42899 w 1680817"/>
                <a:gd name="connsiteY1" fmla="*/ 952215 h 952215"/>
                <a:gd name="connsiteX2" fmla="*/ 0 w 1680817"/>
                <a:gd name="connsiteY2" fmla="*/ 909317 h 952215"/>
                <a:gd name="connsiteX3" fmla="*/ 0 w 1680817"/>
                <a:gd name="connsiteY3" fmla="*/ 42899 h 952215"/>
                <a:gd name="connsiteX4" fmla="*/ 42899 w 1680817"/>
                <a:gd name="connsiteY4" fmla="*/ 0 h 952215"/>
                <a:gd name="connsiteX5" fmla="*/ 1637918 w 1680817"/>
                <a:gd name="connsiteY5" fmla="*/ 0 h 952215"/>
                <a:gd name="connsiteX6" fmla="*/ 1680817 w 1680817"/>
                <a:gd name="connsiteY6" fmla="*/ 42899 h 952215"/>
                <a:gd name="connsiteX7" fmla="*/ 1680817 w 1680817"/>
                <a:gd name="connsiteY7" fmla="*/ 909654 h 952215"/>
                <a:gd name="connsiteX8" fmla="*/ 1637918 w 1680817"/>
                <a:gd name="connsiteY8" fmla="*/ 952215 h 95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0817" h="952215">
                  <a:moveTo>
                    <a:pt x="1637918" y="952215"/>
                  </a:moveTo>
                  <a:lnTo>
                    <a:pt x="42899" y="952215"/>
                  </a:lnTo>
                  <a:cubicBezTo>
                    <a:pt x="19254" y="952215"/>
                    <a:pt x="0" y="932962"/>
                    <a:pt x="0" y="909317"/>
                  </a:cubicBezTo>
                  <a:lnTo>
                    <a:pt x="0" y="42899"/>
                  </a:lnTo>
                  <a:cubicBezTo>
                    <a:pt x="0" y="19254"/>
                    <a:pt x="19254" y="0"/>
                    <a:pt x="42899" y="0"/>
                  </a:cubicBezTo>
                  <a:lnTo>
                    <a:pt x="1637918" y="0"/>
                  </a:lnTo>
                  <a:cubicBezTo>
                    <a:pt x="1661563" y="0"/>
                    <a:pt x="1680817" y="19254"/>
                    <a:pt x="1680817" y="42899"/>
                  </a:cubicBezTo>
                  <a:lnTo>
                    <a:pt x="1680817" y="909654"/>
                  </a:lnTo>
                  <a:cubicBezTo>
                    <a:pt x="1680817" y="933299"/>
                    <a:pt x="1661563" y="952215"/>
                    <a:pt x="1637918" y="952215"/>
                  </a:cubicBezTo>
                  <a:close/>
                </a:path>
              </a:pathLst>
            </a:custGeom>
            <a:solidFill>
              <a:srgbClr val="DCDCDC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8E9BE734-9520-46D8-BED0-935B6591399F}"/>
                </a:ext>
              </a:extLst>
            </p:cNvPr>
            <p:cNvSpPr/>
            <p:nvPr/>
          </p:nvSpPr>
          <p:spPr>
            <a:xfrm>
              <a:off x="2537616" y="2775045"/>
              <a:ext cx="432189" cy="440538"/>
            </a:xfrm>
            <a:custGeom>
              <a:avLst/>
              <a:gdLst>
                <a:gd name="connsiteX0" fmla="*/ 307535 w 309752"/>
                <a:gd name="connsiteY0" fmla="*/ 109962 h 315736"/>
                <a:gd name="connsiteX1" fmla="*/ 271730 w 309752"/>
                <a:gd name="connsiteY1" fmla="*/ 243049 h 315736"/>
                <a:gd name="connsiteX2" fmla="*/ 57912 w 309752"/>
                <a:gd name="connsiteY2" fmla="*/ 261965 h 315736"/>
                <a:gd name="connsiteX3" fmla="*/ 827 w 309752"/>
                <a:gd name="connsiteY3" fmla="*/ 57943 h 315736"/>
                <a:gd name="connsiteX4" fmla="*/ 23120 w 309752"/>
                <a:gd name="connsiteY4" fmla="*/ 41392 h 315736"/>
                <a:gd name="connsiteX5" fmla="*/ 143372 w 309752"/>
                <a:gd name="connsiteY5" fmla="*/ 5587 h 315736"/>
                <a:gd name="connsiteX6" fmla="*/ 177150 w 309752"/>
                <a:gd name="connsiteY6" fmla="*/ 13018 h 315736"/>
                <a:gd name="connsiteX7" fmla="*/ 247747 w 309752"/>
                <a:gd name="connsiteY7" fmla="*/ 41054 h 315736"/>
                <a:gd name="connsiteX8" fmla="*/ 307535 w 309752"/>
                <a:gd name="connsiteY8" fmla="*/ 109962 h 315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9752" h="315736">
                  <a:moveTo>
                    <a:pt x="307535" y="109962"/>
                  </a:moveTo>
                  <a:cubicBezTo>
                    <a:pt x="308211" y="155563"/>
                    <a:pt x="300780" y="203191"/>
                    <a:pt x="271730" y="243049"/>
                  </a:cubicBezTo>
                  <a:cubicBezTo>
                    <a:pt x="208564" y="330198"/>
                    <a:pt x="133238" y="342020"/>
                    <a:pt x="57912" y="261965"/>
                  </a:cubicBezTo>
                  <a:cubicBezTo>
                    <a:pt x="4205" y="205217"/>
                    <a:pt x="-2889" y="132594"/>
                    <a:pt x="827" y="57943"/>
                  </a:cubicBezTo>
                  <a:cubicBezTo>
                    <a:pt x="1502" y="42743"/>
                    <a:pt x="11298" y="40716"/>
                    <a:pt x="23120" y="41392"/>
                  </a:cubicBezTo>
                  <a:cubicBezTo>
                    <a:pt x="67370" y="43419"/>
                    <a:pt x="109594" y="41054"/>
                    <a:pt x="143372" y="5587"/>
                  </a:cubicBezTo>
                  <a:cubicBezTo>
                    <a:pt x="155194" y="-6911"/>
                    <a:pt x="167692" y="4236"/>
                    <a:pt x="177150" y="13018"/>
                  </a:cubicBezTo>
                  <a:cubicBezTo>
                    <a:pt x="197080" y="31596"/>
                    <a:pt x="220387" y="43081"/>
                    <a:pt x="247747" y="41054"/>
                  </a:cubicBezTo>
                  <a:cubicBezTo>
                    <a:pt x="309900" y="36325"/>
                    <a:pt x="313953" y="46121"/>
                    <a:pt x="307535" y="109962"/>
                  </a:cubicBezTo>
                  <a:close/>
                </a:path>
              </a:pathLst>
            </a:custGeom>
            <a:solidFill>
              <a:srgbClr val="424242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513140E3-7A57-4C43-9117-CE00345D3FB0}"/>
                </a:ext>
              </a:extLst>
            </p:cNvPr>
            <p:cNvSpPr/>
            <p:nvPr/>
          </p:nvSpPr>
          <p:spPr>
            <a:xfrm>
              <a:off x="2581614" y="2827700"/>
              <a:ext cx="348072" cy="342139"/>
            </a:xfrm>
            <a:custGeom>
              <a:avLst/>
              <a:gdLst>
                <a:gd name="connsiteX0" fmla="*/ 247965 w 249465"/>
                <a:gd name="connsiteY0" fmla="*/ 65469 h 245213"/>
                <a:gd name="connsiteX1" fmla="*/ 231076 w 249465"/>
                <a:gd name="connsiteY1" fmla="*/ 163765 h 245213"/>
                <a:gd name="connsiteX2" fmla="*/ 127038 w 249465"/>
                <a:gd name="connsiteY2" fmla="*/ 245171 h 245213"/>
                <a:gd name="connsiteX3" fmla="*/ 24351 w 249465"/>
                <a:gd name="connsiteY3" fmla="*/ 175587 h 245213"/>
                <a:gd name="connsiteX4" fmla="*/ 31 w 249465"/>
                <a:gd name="connsiteY4" fmla="*/ 52633 h 245213"/>
                <a:gd name="connsiteX5" fmla="*/ 23000 w 249465"/>
                <a:gd name="connsiteY5" fmla="*/ 33380 h 245213"/>
                <a:gd name="connsiteX6" fmla="*/ 113864 w 249465"/>
                <a:gd name="connsiteY6" fmla="*/ 4330 h 245213"/>
                <a:gd name="connsiteX7" fmla="*/ 136158 w 249465"/>
                <a:gd name="connsiteY7" fmla="*/ 6695 h 245213"/>
                <a:gd name="connsiteX8" fmla="*/ 214862 w 249465"/>
                <a:gd name="connsiteY8" fmla="*/ 32366 h 245213"/>
                <a:gd name="connsiteX9" fmla="*/ 247965 w 249465"/>
                <a:gd name="connsiteY9" fmla="*/ 65469 h 24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9465" h="245213">
                  <a:moveTo>
                    <a:pt x="247965" y="65469"/>
                  </a:moveTo>
                  <a:cubicBezTo>
                    <a:pt x="244249" y="102288"/>
                    <a:pt x="242898" y="134040"/>
                    <a:pt x="231076" y="163765"/>
                  </a:cubicBezTo>
                  <a:cubicBezTo>
                    <a:pt x="211822" y="211055"/>
                    <a:pt x="176355" y="243820"/>
                    <a:pt x="127038" y="245171"/>
                  </a:cubicBezTo>
                  <a:cubicBezTo>
                    <a:pt x="81775" y="246522"/>
                    <a:pt x="46645" y="215784"/>
                    <a:pt x="24351" y="175587"/>
                  </a:cubicBezTo>
                  <a:cubicBezTo>
                    <a:pt x="3071" y="137418"/>
                    <a:pt x="1382" y="94857"/>
                    <a:pt x="31" y="52633"/>
                  </a:cubicBezTo>
                  <a:cubicBezTo>
                    <a:pt x="-645" y="35407"/>
                    <a:pt x="9827" y="33718"/>
                    <a:pt x="23000" y="33380"/>
                  </a:cubicBezTo>
                  <a:cubicBezTo>
                    <a:pt x="56103" y="32704"/>
                    <a:pt x="87855" y="27638"/>
                    <a:pt x="113864" y="4330"/>
                  </a:cubicBezTo>
                  <a:cubicBezTo>
                    <a:pt x="122985" y="-3776"/>
                    <a:pt x="129065" y="952"/>
                    <a:pt x="136158" y="6695"/>
                  </a:cubicBezTo>
                  <a:cubicBezTo>
                    <a:pt x="159128" y="25273"/>
                    <a:pt x="186150" y="33380"/>
                    <a:pt x="214862" y="32366"/>
                  </a:cubicBezTo>
                  <a:cubicBezTo>
                    <a:pt x="244587" y="31015"/>
                    <a:pt x="253370" y="43851"/>
                    <a:pt x="247965" y="65469"/>
                  </a:cubicBezTo>
                  <a:close/>
                </a:path>
              </a:pathLst>
            </a:custGeom>
            <a:solidFill>
              <a:srgbClr val="DCDCDC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6450F21-F9CF-40ED-B6EA-43820D729594}"/>
                </a:ext>
              </a:extLst>
            </p:cNvPr>
            <p:cNvSpPr/>
            <p:nvPr/>
          </p:nvSpPr>
          <p:spPr>
            <a:xfrm>
              <a:off x="1555632" y="3647208"/>
              <a:ext cx="2342371" cy="91432"/>
            </a:xfrm>
            <a:custGeom>
              <a:avLst/>
              <a:gdLst>
                <a:gd name="connsiteX0" fmla="*/ 1631838 w 1678790"/>
                <a:gd name="connsiteY0" fmla="*/ 65530 h 65530"/>
                <a:gd name="connsiteX1" fmla="*/ 46952 w 1678790"/>
                <a:gd name="connsiteY1" fmla="*/ 65530 h 65530"/>
                <a:gd name="connsiteX2" fmla="*/ 0 w 1678790"/>
                <a:gd name="connsiteY2" fmla="*/ 18578 h 65530"/>
                <a:gd name="connsiteX3" fmla="*/ 0 w 1678790"/>
                <a:gd name="connsiteY3" fmla="*/ 13511 h 65530"/>
                <a:gd name="connsiteX4" fmla="*/ 13511 w 1678790"/>
                <a:gd name="connsiteY4" fmla="*/ 0 h 65530"/>
                <a:gd name="connsiteX5" fmla="*/ 1665279 w 1678790"/>
                <a:gd name="connsiteY5" fmla="*/ 0 h 65530"/>
                <a:gd name="connsiteX6" fmla="*/ 1678790 w 1678790"/>
                <a:gd name="connsiteY6" fmla="*/ 13511 h 65530"/>
                <a:gd name="connsiteX7" fmla="*/ 1678790 w 1678790"/>
                <a:gd name="connsiteY7" fmla="*/ 18578 h 65530"/>
                <a:gd name="connsiteX8" fmla="*/ 1631838 w 1678790"/>
                <a:gd name="connsiteY8" fmla="*/ 65530 h 6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8790" h="65530">
                  <a:moveTo>
                    <a:pt x="1631838" y="65530"/>
                  </a:moveTo>
                  <a:lnTo>
                    <a:pt x="46952" y="65530"/>
                  </a:lnTo>
                  <a:cubicBezTo>
                    <a:pt x="20943" y="65530"/>
                    <a:pt x="0" y="44587"/>
                    <a:pt x="0" y="18578"/>
                  </a:cubicBezTo>
                  <a:lnTo>
                    <a:pt x="0" y="13511"/>
                  </a:lnTo>
                  <a:cubicBezTo>
                    <a:pt x="0" y="6080"/>
                    <a:pt x="6080" y="0"/>
                    <a:pt x="13511" y="0"/>
                  </a:cubicBezTo>
                  <a:lnTo>
                    <a:pt x="1665279" y="0"/>
                  </a:lnTo>
                  <a:cubicBezTo>
                    <a:pt x="1672710" y="0"/>
                    <a:pt x="1678790" y="6080"/>
                    <a:pt x="1678790" y="13511"/>
                  </a:cubicBezTo>
                  <a:lnTo>
                    <a:pt x="1678790" y="18578"/>
                  </a:lnTo>
                  <a:cubicBezTo>
                    <a:pt x="1678790" y="44587"/>
                    <a:pt x="1657848" y="65530"/>
                    <a:pt x="1631838" y="65530"/>
                  </a:cubicBezTo>
                  <a:close/>
                </a:path>
              </a:pathLst>
            </a:custGeom>
            <a:solidFill>
              <a:srgbClr val="DCDCDC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grpSp>
        <p:nvGrpSpPr>
          <p:cNvPr id="43" name="Group 17">
            <a:extLst>
              <a:ext uri="{FF2B5EF4-FFF2-40B4-BE49-F238E27FC236}">
                <a16:creationId xmlns:a16="http://schemas.microsoft.com/office/drawing/2014/main" id="{9DB34A79-0293-45E0-A73F-7E2211152C75}"/>
              </a:ext>
            </a:extLst>
          </p:cNvPr>
          <p:cNvGrpSpPr/>
          <p:nvPr/>
        </p:nvGrpSpPr>
        <p:grpSpPr>
          <a:xfrm>
            <a:off x="7895196" y="1367887"/>
            <a:ext cx="3704437" cy="1584929"/>
            <a:chOff x="899661" y="2570013"/>
            <a:chExt cx="1538387" cy="3964165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6038424-F327-4573-974E-AADE36A5BA3D}"/>
                </a:ext>
              </a:extLst>
            </p:cNvPr>
            <p:cNvSpPr txBox="1"/>
            <p:nvPr/>
          </p:nvSpPr>
          <p:spPr>
            <a:xfrm>
              <a:off x="899661" y="2570013"/>
              <a:ext cx="1527408" cy="123168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he-IL" altLang="ko-KR" sz="2600" b="1" dirty="0" smtClean="0">
                  <a:solidFill>
                    <a:schemeClr val="accent1">
                      <a:lumMod val="50000"/>
                    </a:schemeClr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הגשה כפולה</a:t>
              </a:r>
              <a:endParaRPr lang="ko-KR" altLang="en-US" sz="2600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0E067CC-2EC9-4AF0-B28B-9A6A329B0811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3002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altLang="ko-KR" sz="2400" dirty="0" smtClean="0">
                  <a:solidFill>
                    <a:schemeClr val="accent1">
                      <a:lumMod val="50000"/>
                    </a:schemeClr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מסמך אשר הוגש בכפילות יידחה ע"י </a:t>
              </a:r>
              <a:r>
                <a:rPr lang="he-IL" altLang="ko-KR" sz="2400" b="1" dirty="0" smtClean="0">
                  <a:solidFill>
                    <a:schemeClr val="accent1">
                      <a:lumMod val="50000"/>
                    </a:schemeClr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מזכירות </a:t>
              </a:r>
              <a:r>
                <a:rPr lang="he-IL" altLang="ko-KR" sz="2400" dirty="0" smtClean="0">
                  <a:solidFill>
                    <a:schemeClr val="accent1">
                      <a:lumMod val="50000"/>
                    </a:schemeClr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בית המשפט</a:t>
              </a:r>
              <a:endParaRPr lang="ko-KR" altLang="en-US" sz="2400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grpSp>
        <p:nvGrpSpPr>
          <p:cNvPr id="46" name="Group 20">
            <a:extLst>
              <a:ext uri="{FF2B5EF4-FFF2-40B4-BE49-F238E27FC236}">
                <a16:creationId xmlns:a16="http://schemas.microsoft.com/office/drawing/2014/main" id="{AEA86E02-76A2-484C-BEE4-54C209ED5C9B}"/>
              </a:ext>
            </a:extLst>
          </p:cNvPr>
          <p:cNvGrpSpPr/>
          <p:nvPr/>
        </p:nvGrpSpPr>
        <p:grpSpPr>
          <a:xfrm>
            <a:off x="280154" y="3370664"/>
            <a:ext cx="4010426" cy="1515024"/>
            <a:chOff x="910640" y="2744857"/>
            <a:chExt cx="1527408" cy="3789321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900061F-44D8-4B58-8A6C-FB9D719DCAB0}"/>
                </a:ext>
              </a:extLst>
            </p:cNvPr>
            <p:cNvSpPr txBox="1"/>
            <p:nvPr/>
          </p:nvSpPr>
          <p:spPr>
            <a:xfrm>
              <a:off x="910640" y="2744857"/>
              <a:ext cx="1527408" cy="123168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he-IL" altLang="ko-KR" sz="2600" b="1" dirty="0" smtClean="0">
                  <a:solidFill>
                    <a:schemeClr val="accent1">
                      <a:lumMod val="50000"/>
                    </a:schemeClr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מסמך פגום</a:t>
              </a:r>
              <a:endParaRPr lang="ko-KR" altLang="en-US" sz="2600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7E86398-5011-43AC-8E39-9FB3C2E3176C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3002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altLang="ko-KR" sz="2400" dirty="0" smtClean="0">
                  <a:solidFill>
                    <a:schemeClr val="accent1">
                      <a:lumMod val="50000"/>
                    </a:schemeClr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כאשר מוגש מסמך פגום </a:t>
              </a:r>
              <a:r>
                <a:rPr lang="he-IL" altLang="ko-KR" sz="2400" b="1" dirty="0" smtClean="0">
                  <a:solidFill>
                    <a:schemeClr val="accent1">
                      <a:lumMod val="50000"/>
                    </a:schemeClr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מזכירות </a:t>
              </a:r>
              <a:r>
                <a:rPr lang="he-IL" altLang="ko-KR" sz="2400" dirty="0" smtClean="0">
                  <a:solidFill>
                    <a:schemeClr val="accent1">
                      <a:lumMod val="50000"/>
                    </a:schemeClr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בית המשפט תדחה את הגשתו</a:t>
              </a:r>
              <a:r>
                <a:rPr lang="en-US" altLang="ko-KR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grpSp>
        <p:nvGrpSpPr>
          <p:cNvPr id="49" name="Group 23">
            <a:extLst>
              <a:ext uri="{FF2B5EF4-FFF2-40B4-BE49-F238E27FC236}">
                <a16:creationId xmlns:a16="http://schemas.microsoft.com/office/drawing/2014/main" id="{5AAB4A56-B408-48FA-8C19-64905F5BB651}"/>
              </a:ext>
            </a:extLst>
          </p:cNvPr>
          <p:cNvGrpSpPr/>
          <p:nvPr/>
        </p:nvGrpSpPr>
        <p:grpSpPr>
          <a:xfrm>
            <a:off x="433060" y="4609269"/>
            <a:ext cx="4361033" cy="1162251"/>
            <a:chOff x="910640" y="2703440"/>
            <a:chExt cx="1721883" cy="2906978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2D0D686-FC73-4F9E-BCB4-EB9410D753FD}"/>
                </a:ext>
              </a:extLst>
            </p:cNvPr>
            <p:cNvSpPr txBox="1"/>
            <p:nvPr/>
          </p:nvSpPr>
          <p:spPr>
            <a:xfrm>
              <a:off x="1069435" y="2703440"/>
              <a:ext cx="1527408" cy="123168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he-IL" altLang="ko-KR" sz="2600" b="1" dirty="0" smtClean="0">
                  <a:solidFill>
                    <a:schemeClr val="accent1">
                      <a:lumMod val="50000"/>
                    </a:schemeClr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מספר תיק שגוי</a:t>
              </a:r>
              <a:endParaRPr lang="ko-KR" altLang="en-US" sz="2600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C0455C1-4384-4120-A23E-39B14D4CADA0}"/>
                </a:ext>
              </a:extLst>
            </p:cNvPr>
            <p:cNvSpPr txBox="1"/>
            <p:nvPr/>
          </p:nvSpPr>
          <p:spPr>
            <a:xfrm>
              <a:off x="910640" y="3531960"/>
              <a:ext cx="1721883" cy="2078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altLang="ko-KR" sz="2400" dirty="0" smtClean="0">
                  <a:solidFill>
                    <a:schemeClr val="accent1">
                      <a:lumMod val="50000"/>
                    </a:schemeClr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כאשר מוגש מסמך ואליו נכתב מספר תיק שגוי </a:t>
              </a:r>
              <a:r>
                <a:rPr lang="he-IL" altLang="ko-KR" sz="2400" b="1" dirty="0" smtClean="0">
                  <a:solidFill>
                    <a:schemeClr val="accent1">
                      <a:lumMod val="50000"/>
                    </a:schemeClr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המזכירות</a:t>
              </a:r>
              <a:r>
                <a:rPr lang="he-IL" altLang="ko-KR" sz="2400" dirty="0" smtClean="0">
                  <a:solidFill>
                    <a:schemeClr val="accent1">
                      <a:lumMod val="50000"/>
                    </a:schemeClr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תדחה את ההגשה</a:t>
              </a:r>
              <a:endParaRPr lang="ko-KR" altLang="en-US" sz="2400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cxnSp>
        <p:nvCxnSpPr>
          <p:cNvPr id="52" name="Straight Connector 5">
            <a:extLst>
              <a:ext uri="{FF2B5EF4-FFF2-40B4-BE49-F238E27FC236}">
                <a16:creationId xmlns:a16="http://schemas.microsoft.com/office/drawing/2014/main" id="{DA8978C1-FEF0-40CC-8AB6-8B34991F88A9}"/>
              </a:ext>
            </a:extLst>
          </p:cNvPr>
          <p:cNvCxnSpPr/>
          <p:nvPr/>
        </p:nvCxnSpPr>
        <p:spPr>
          <a:xfrm flipH="1" flipV="1">
            <a:off x="4121357" y="2743385"/>
            <a:ext cx="628316" cy="462611"/>
          </a:xfrm>
          <a:prstGeom prst="line">
            <a:avLst/>
          </a:prstGeom>
          <a:ln w="31750" cap="sq">
            <a:solidFill>
              <a:schemeClr val="accent2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6">
            <a:extLst>
              <a:ext uri="{FF2B5EF4-FFF2-40B4-BE49-F238E27FC236}">
                <a16:creationId xmlns:a16="http://schemas.microsoft.com/office/drawing/2014/main" id="{D5A4705C-558D-4266-A14A-C8D52996B3B3}"/>
              </a:ext>
            </a:extLst>
          </p:cNvPr>
          <p:cNvCxnSpPr/>
          <p:nvPr/>
        </p:nvCxnSpPr>
        <p:spPr>
          <a:xfrm flipH="1" flipV="1">
            <a:off x="4137673" y="3780078"/>
            <a:ext cx="612000" cy="17185"/>
          </a:xfrm>
          <a:prstGeom prst="line">
            <a:avLst/>
          </a:prstGeom>
          <a:ln w="31750" cap="sq">
            <a:solidFill>
              <a:schemeClr val="accent5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8">
            <a:extLst>
              <a:ext uri="{FF2B5EF4-FFF2-40B4-BE49-F238E27FC236}">
                <a16:creationId xmlns:a16="http://schemas.microsoft.com/office/drawing/2014/main" id="{6AD3C960-18E4-4823-B725-3B8919AFB112}"/>
              </a:ext>
            </a:extLst>
          </p:cNvPr>
          <p:cNvGrpSpPr/>
          <p:nvPr/>
        </p:nvGrpSpPr>
        <p:grpSpPr>
          <a:xfrm>
            <a:off x="375560" y="1627131"/>
            <a:ext cx="3925984" cy="1884355"/>
            <a:chOff x="910640" y="2744857"/>
            <a:chExt cx="1527408" cy="4713080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75F2314-DAA0-4E21-A51A-D87C317980F2}"/>
                </a:ext>
              </a:extLst>
            </p:cNvPr>
            <p:cNvSpPr txBox="1"/>
            <p:nvPr/>
          </p:nvSpPr>
          <p:spPr>
            <a:xfrm>
              <a:off x="910640" y="2744857"/>
              <a:ext cx="1527408" cy="12316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he-IL" altLang="ko-KR" sz="2600" b="1" dirty="0" smtClean="0">
                  <a:solidFill>
                    <a:schemeClr val="accent1">
                      <a:lumMod val="50000"/>
                    </a:schemeClr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הליכים </a:t>
              </a:r>
              <a:r>
                <a:rPr lang="he-IL" altLang="ko-KR" sz="2600" b="1" dirty="0" err="1" smtClean="0">
                  <a:solidFill>
                    <a:schemeClr val="accent1">
                      <a:lumMod val="50000"/>
                    </a:schemeClr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בסד"א</a:t>
              </a:r>
              <a:endParaRPr lang="ko-KR" altLang="en-US" sz="2600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D70BB14-A619-4136-9520-DF60C16763B4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3925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altLang="ko-KR" sz="2400" dirty="0" smtClean="0">
                  <a:solidFill>
                    <a:schemeClr val="accent1">
                      <a:lumMod val="50000"/>
                    </a:schemeClr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חובה להגיש על פי תקנות </a:t>
              </a:r>
              <a:r>
                <a:rPr lang="he-IL" altLang="ko-KR" sz="2400" dirty="0" err="1" smtClean="0">
                  <a:solidFill>
                    <a:schemeClr val="accent1">
                      <a:lumMod val="50000"/>
                    </a:schemeClr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הסד"א</a:t>
              </a:r>
              <a:r>
                <a:rPr lang="he-IL" altLang="ko-KR" sz="2400" dirty="0" smtClean="0">
                  <a:solidFill>
                    <a:schemeClr val="accent1">
                      <a:lumMod val="50000"/>
                    </a:schemeClr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, במידה ולא יוגשו על פי התקנות ידחו ע"י </a:t>
              </a:r>
              <a:r>
                <a:rPr lang="he-IL" altLang="ko-KR" sz="2400" b="1" dirty="0" smtClean="0">
                  <a:solidFill>
                    <a:schemeClr val="accent1">
                      <a:lumMod val="50000"/>
                    </a:schemeClr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המזכיר המשפטי</a:t>
              </a:r>
              <a:endParaRPr lang="ko-KR" altLang="en-US" sz="2400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grpSp>
        <p:nvGrpSpPr>
          <p:cNvPr id="58" name="Group 11">
            <a:extLst>
              <a:ext uri="{FF2B5EF4-FFF2-40B4-BE49-F238E27FC236}">
                <a16:creationId xmlns:a16="http://schemas.microsoft.com/office/drawing/2014/main" id="{5C5D40C4-84AE-4529-B537-6D10B76A21AB}"/>
              </a:ext>
            </a:extLst>
          </p:cNvPr>
          <p:cNvGrpSpPr/>
          <p:nvPr/>
        </p:nvGrpSpPr>
        <p:grpSpPr>
          <a:xfrm>
            <a:off x="7625707" y="2967546"/>
            <a:ext cx="4269851" cy="1545853"/>
            <a:chOff x="689513" y="2651819"/>
            <a:chExt cx="1803093" cy="2937887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7A1F309-DD6D-4D4F-9E1C-C442303A1D34}"/>
                </a:ext>
              </a:extLst>
            </p:cNvPr>
            <p:cNvSpPr txBox="1"/>
            <p:nvPr/>
          </p:nvSpPr>
          <p:spPr>
            <a:xfrm>
              <a:off x="890684" y="2651819"/>
              <a:ext cx="1527408" cy="93588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he-IL" altLang="ko-KR" sz="2600" b="1" dirty="0" smtClean="0">
                  <a:solidFill>
                    <a:schemeClr val="accent1">
                      <a:lumMod val="50000"/>
                    </a:schemeClr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הגשה מחוזית</a:t>
              </a:r>
              <a:endParaRPr lang="ko-KR" altLang="en-US" sz="2600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543FEBC-53A6-4F38-B1B8-1F5F62234C0B}"/>
                </a:ext>
              </a:extLst>
            </p:cNvPr>
            <p:cNvSpPr txBox="1"/>
            <p:nvPr/>
          </p:nvSpPr>
          <p:spPr>
            <a:xfrm>
              <a:off x="689513" y="3308486"/>
              <a:ext cx="1803093" cy="2281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altLang="ko-KR" sz="2400" dirty="0" smtClean="0">
                  <a:solidFill>
                    <a:schemeClr val="accent1">
                      <a:lumMod val="50000"/>
                    </a:schemeClr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לא ניתן להגיש מסמכים למחוז אחר</a:t>
              </a:r>
            </a:p>
            <a:p>
              <a:pPr algn="ctr"/>
              <a:r>
                <a:rPr lang="he-IL" altLang="ko-KR" sz="2400" dirty="0" smtClean="0">
                  <a:solidFill>
                    <a:schemeClr val="accent1">
                      <a:lumMod val="50000"/>
                    </a:schemeClr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מסמכים אלו ידחו ע"י </a:t>
              </a:r>
              <a:endParaRPr lang="en-US" altLang="ko-KR" sz="2400" dirty="0" smtClean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/>
              <a:r>
                <a:rPr lang="he-IL" altLang="ko-KR" sz="2400" b="1" dirty="0" smtClean="0">
                  <a:solidFill>
                    <a:schemeClr val="accent1">
                      <a:lumMod val="50000"/>
                    </a:schemeClr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המזכיר המשפטי</a:t>
              </a:r>
              <a:endParaRPr lang="ko-KR" altLang="en-US" sz="2400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grpSp>
        <p:nvGrpSpPr>
          <p:cNvPr id="61" name="Group 14">
            <a:extLst>
              <a:ext uri="{FF2B5EF4-FFF2-40B4-BE49-F238E27FC236}">
                <a16:creationId xmlns:a16="http://schemas.microsoft.com/office/drawing/2014/main" id="{F6E72984-C951-4B2E-94FE-5AB6772753AF}"/>
              </a:ext>
            </a:extLst>
          </p:cNvPr>
          <p:cNvGrpSpPr/>
          <p:nvPr/>
        </p:nvGrpSpPr>
        <p:grpSpPr>
          <a:xfrm>
            <a:off x="7684244" y="4708466"/>
            <a:ext cx="3807451" cy="1145692"/>
            <a:chOff x="910640" y="2744857"/>
            <a:chExt cx="1527408" cy="2865563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E6757E2-3DD8-4AA5-A9E3-D2A5C4248DAC}"/>
                </a:ext>
              </a:extLst>
            </p:cNvPr>
            <p:cNvSpPr txBox="1"/>
            <p:nvPr/>
          </p:nvSpPr>
          <p:spPr>
            <a:xfrm>
              <a:off x="910640" y="2744857"/>
              <a:ext cx="1527408" cy="12316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he-IL" altLang="ko-KR" sz="2600" b="1" dirty="0" smtClean="0">
                  <a:solidFill>
                    <a:schemeClr val="accent1">
                      <a:lumMod val="50000"/>
                    </a:schemeClr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אי תשלום אגרה</a:t>
              </a:r>
              <a:endParaRPr lang="ko-KR" altLang="en-US" sz="2600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53C53B2-F199-47E1-A3FA-0AC6B12393F7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2078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altLang="ko-KR" sz="2400" dirty="0" smtClean="0">
                  <a:solidFill>
                    <a:schemeClr val="accent1">
                      <a:lumMod val="50000"/>
                    </a:schemeClr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במידה והאגרה לא שולמה כדין המסמך יידחה ע"י </a:t>
              </a:r>
              <a:r>
                <a:rPr lang="he-IL" altLang="ko-KR" sz="2400" b="1" dirty="0" smtClean="0">
                  <a:solidFill>
                    <a:schemeClr val="accent1">
                      <a:lumMod val="50000"/>
                    </a:schemeClr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המזכירות</a:t>
              </a:r>
              <a:endParaRPr lang="ko-KR" altLang="en-US" sz="2400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cxnSp>
        <p:nvCxnSpPr>
          <p:cNvPr id="64" name="Straight Connector 2">
            <a:extLst>
              <a:ext uri="{FF2B5EF4-FFF2-40B4-BE49-F238E27FC236}">
                <a16:creationId xmlns:a16="http://schemas.microsoft.com/office/drawing/2014/main" id="{718E0C7D-11CE-46F6-9DD3-922D524B1112}"/>
              </a:ext>
            </a:extLst>
          </p:cNvPr>
          <p:cNvCxnSpPr/>
          <p:nvPr/>
        </p:nvCxnSpPr>
        <p:spPr>
          <a:xfrm flipV="1">
            <a:off x="7459746" y="2583012"/>
            <a:ext cx="612000" cy="612000"/>
          </a:xfrm>
          <a:prstGeom prst="line">
            <a:avLst/>
          </a:prstGeom>
          <a:ln w="31750" cap="sq">
            <a:solidFill>
              <a:schemeClr val="accent3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3">
            <a:extLst>
              <a:ext uri="{FF2B5EF4-FFF2-40B4-BE49-F238E27FC236}">
                <a16:creationId xmlns:a16="http://schemas.microsoft.com/office/drawing/2014/main" id="{8E7F0ECD-8CD5-4BBA-84A4-419963493805}"/>
              </a:ext>
            </a:extLst>
          </p:cNvPr>
          <p:cNvCxnSpPr/>
          <p:nvPr/>
        </p:nvCxnSpPr>
        <p:spPr>
          <a:xfrm>
            <a:off x="7459746" y="3797262"/>
            <a:ext cx="612000" cy="0"/>
          </a:xfrm>
          <a:prstGeom prst="line">
            <a:avLst/>
          </a:prstGeom>
          <a:ln w="31750" cap="sq">
            <a:solidFill>
              <a:schemeClr val="accent4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מציין מיקום טקסט 53"/>
          <p:cNvSpPr txBox="1">
            <a:spLocks/>
          </p:cNvSpPr>
          <p:nvPr/>
        </p:nvSpPr>
        <p:spPr>
          <a:xfrm>
            <a:off x="0" y="339239"/>
            <a:ext cx="11573197" cy="851067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b="1" dirty="0" smtClean="0">
                <a:solidFill>
                  <a:srgbClr val="3366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סיבות לדחיית מסמך ממסך ההגשות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125472" y="5983369"/>
            <a:ext cx="793296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 smtClean="0">
                <a:solidFill>
                  <a:schemeClr val="accent3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במידה והמסמך נדחה תשלח הודעה למגיש</a:t>
            </a:r>
            <a:endParaRPr lang="he-IL" sz="3200" dirty="0">
              <a:solidFill>
                <a:schemeClr val="accent3">
                  <a:lumMod val="7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34" name="Straight Connector 5">
            <a:extLst>
              <a:ext uri="{FF2B5EF4-FFF2-40B4-BE49-F238E27FC236}">
                <a16:creationId xmlns:a16="http://schemas.microsoft.com/office/drawing/2014/main" id="{DA8978C1-FEF0-40CC-8AB6-8B34991F88A9}"/>
              </a:ext>
            </a:extLst>
          </p:cNvPr>
          <p:cNvCxnSpPr/>
          <p:nvPr/>
        </p:nvCxnSpPr>
        <p:spPr>
          <a:xfrm>
            <a:off x="7434234" y="4346989"/>
            <a:ext cx="713865" cy="593534"/>
          </a:xfrm>
          <a:prstGeom prst="line">
            <a:avLst/>
          </a:prstGeom>
          <a:ln w="31750" cap="sq">
            <a:solidFill>
              <a:schemeClr val="accent2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2">
            <a:extLst>
              <a:ext uri="{FF2B5EF4-FFF2-40B4-BE49-F238E27FC236}">
                <a16:creationId xmlns:a16="http://schemas.microsoft.com/office/drawing/2014/main" id="{718E0C7D-11CE-46F6-9DD3-922D524B1112}"/>
              </a:ext>
            </a:extLst>
          </p:cNvPr>
          <p:cNvCxnSpPr/>
          <p:nvPr/>
        </p:nvCxnSpPr>
        <p:spPr>
          <a:xfrm flipH="1">
            <a:off x="3974164" y="4355502"/>
            <a:ext cx="829475" cy="599185"/>
          </a:xfrm>
          <a:prstGeom prst="line">
            <a:avLst/>
          </a:prstGeom>
          <a:ln w="31750" cap="sq">
            <a:solidFill>
              <a:schemeClr val="accent3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6272" y="2599508"/>
            <a:ext cx="10371908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בהצלחה!!!</a:t>
            </a:r>
          </a:p>
        </p:txBody>
      </p:sp>
    </p:spTree>
    <p:extLst>
      <p:ext uri="{BB962C8B-B14F-4D97-AF65-F5344CB8AC3E}">
        <p14:creationId xmlns:p14="http://schemas.microsoft.com/office/powerpoint/2010/main" val="107386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438BF205-5277-49A4-A9DA-5F931AF4FBC8" descr="PHOTO-2023-12-31-12-26-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46" y="1546733"/>
            <a:ext cx="1673886" cy="39594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16413" y="595649"/>
            <a:ext cx="10861420" cy="744564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he-IL" sz="5400" b="1" dirty="0" smtClean="0">
                <a:solidFill>
                  <a:srgbClr val="3366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בתי המשפט במחוז – פריסה גאוגרפית</a:t>
            </a:r>
            <a:endParaRPr lang="en-US" sz="5400" dirty="0" smtClean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F05F927-7740-4B3C-AD09-C5B68243F617}"/>
              </a:ext>
            </a:extLst>
          </p:cNvPr>
          <p:cNvGrpSpPr/>
          <p:nvPr/>
        </p:nvGrpSpPr>
        <p:grpSpPr>
          <a:xfrm>
            <a:off x="1095997" y="2165380"/>
            <a:ext cx="1292628" cy="867519"/>
            <a:chOff x="3786713" y="2204864"/>
            <a:chExt cx="1185337" cy="79551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1BB14DE-9D69-4281-A458-54CE129C0D61}"/>
                </a:ext>
              </a:extLst>
            </p:cNvPr>
            <p:cNvSpPr/>
            <p:nvPr/>
          </p:nvSpPr>
          <p:spPr>
            <a:xfrm>
              <a:off x="3786713" y="2204864"/>
              <a:ext cx="874447" cy="610369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e-IL" altLang="ko-KR" sz="1000" b="1" dirty="0" smtClean="0">
                  <a:solidFill>
                    <a:schemeClr val="accent3">
                      <a:lumMod val="50000"/>
                    </a:schemeClr>
                  </a:solidFill>
                </a:rPr>
                <a:t>שלום </a:t>
              </a:r>
            </a:p>
            <a:p>
              <a:pPr algn="ctr"/>
              <a:r>
                <a:rPr lang="he-IL" altLang="ko-KR" sz="1000" b="1" dirty="0" smtClean="0">
                  <a:solidFill>
                    <a:schemeClr val="accent3">
                      <a:lumMod val="50000"/>
                    </a:schemeClr>
                  </a:solidFill>
                </a:rPr>
                <a:t>בית שמש</a:t>
              </a:r>
              <a:endParaRPr lang="ko-KR" altLang="en-US" sz="10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A5F2102-2375-4226-A26A-D5A2A258DCA2}"/>
                </a:ext>
              </a:extLst>
            </p:cNvPr>
            <p:cNvCxnSpPr>
              <a:stCxn id="5" idx="5"/>
            </p:cNvCxnSpPr>
            <p:nvPr/>
          </p:nvCxnSpPr>
          <p:spPr>
            <a:xfrm>
              <a:off x="4533101" y="2725847"/>
              <a:ext cx="438949" cy="274528"/>
            </a:xfrm>
            <a:prstGeom prst="line">
              <a:avLst/>
            </a:prstGeom>
            <a:ln>
              <a:solidFill>
                <a:schemeClr val="accent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05E3BB6-D17B-4143-B185-77F3D054B76F}"/>
              </a:ext>
            </a:extLst>
          </p:cNvPr>
          <p:cNvGrpSpPr/>
          <p:nvPr/>
        </p:nvGrpSpPr>
        <p:grpSpPr>
          <a:xfrm>
            <a:off x="2388625" y="3151522"/>
            <a:ext cx="1200796" cy="1003130"/>
            <a:chOff x="3560034" y="1788379"/>
            <a:chExt cx="1101126" cy="91986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00559C9-1A65-4889-8952-58355311472C}"/>
                </a:ext>
              </a:extLst>
            </p:cNvPr>
            <p:cNvSpPr/>
            <p:nvPr/>
          </p:nvSpPr>
          <p:spPr>
            <a:xfrm>
              <a:off x="3621176" y="2138246"/>
              <a:ext cx="1039984" cy="569995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e-IL" altLang="ko-KR" sz="1000" b="1" dirty="0" smtClean="0">
                  <a:solidFill>
                    <a:schemeClr val="bg1"/>
                  </a:solidFill>
                </a:rPr>
                <a:t>משפחה ותעבורה ירושלים</a:t>
              </a:r>
              <a:endParaRPr lang="ko-KR" altLang="en-US" sz="1000" b="1" dirty="0">
                <a:solidFill>
                  <a:schemeClr val="bg1"/>
                </a:solidFill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5BBE118-71F7-4237-B064-A92BAD48BA02}"/>
                </a:ext>
              </a:extLst>
            </p:cNvPr>
            <p:cNvCxnSpPr>
              <a:stCxn id="8" idx="1"/>
            </p:cNvCxnSpPr>
            <p:nvPr/>
          </p:nvCxnSpPr>
          <p:spPr>
            <a:xfrm flipH="1" flipV="1">
              <a:off x="3560034" y="1788379"/>
              <a:ext cx="213444" cy="433341"/>
            </a:xfrm>
            <a:prstGeom prst="line">
              <a:avLst/>
            </a:prstGeom>
            <a:ln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F6C5B78-3D12-4ABD-B08F-78493B27464E}"/>
              </a:ext>
            </a:extLst>
          </p:cNvPr>
          <p:cNvGrpSpPr/>
          <p:nvPr/>
        </p:nvGrpSpPr>
        <p:grpSpPr>
          <a:xfrm>
            <a:off x="2388625" y="3087863"/>
            <a:ext cx="1784403" cy="665619"/>
            <a:chOff x="2863215" y="2168875"/>
            <a:chExt cx="1636290" cy="610369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7DB7264-5B08-4411-A9DD-31C03D57A071}"/>
                </a:ext>
              </a:extLst>
            </p:cNvPr>
            <p:cNvSpPr/>
            <p:nvPr/>
          </p:nvSpPr>
          <p:spPr>
            <a:xfrm>
              <a:off x="3552889" y="2168875"/>
              <a:ext cx="946616" cy="610369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e-IL" altLang="ko-KR" sz="1000" b="1" dirty="0" smtClean="0">
                  <a:solidFill>
                    <a:schemeClr val="bg1"/>
                  </a:solidFill>
                </a:rPr>
                <a:t>שלום ירושלים</a:t>
              </a:r>
              <a:endParaRPr lang="ko-KR" altLang="en-US" sz="10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80DB1D7-67B3-4B5B-BF90-56F3E0076640}"/>
                </a:ext>
              </a:extLst>
            </p:cNvPr>
            <p:cNvCxnSpPr>
              <a:stCxn id="14" idx="1"/>
            </p:cNvCxnSpPr>
            <p:nvPr/>
          </p:nvCxnSpPr>
          <p:spPr>
            <a:xfrm flipH="1" flipV="1">
              <a:off x="2863215" y="2209248"/>
              <a:ext cx="828303" cy="49014"/>
            </a:xfrm>
            <a:prstGeom prst="line">
              <a:avLst/>
            </a:prstGeom>
            <a:ln>
              <a:solidFill>
                <a:schemeClr val="accent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2295A70-BB72-403D-9AEB-7007B8000633}"/>
              </a:ext>
            </a:extLst>
          </p:cNvPr>
          <p:cNvGrpSpPr/>
          <p:nvPr/>
        </p:nvGrpSpPr>
        <p:grpSpPr>
          <a:xfrm>
            <a:off x="5847123" y="1513266"/>
            <a:ext cx="4443561" cy="3958974"/>
            <a:chOff x="1126531" y="1615992"/>
            <a:chExt cx="4443561" cy="356942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6442DFE-0F06-4863-9D66-84680B180FB9}"/>
                </a:ext>
              </a:extLst>
            </p:cNvPr>
            <p:cNvGrpSpPr/>
            <p:nvPr/>
          </p:nvGrpSpPr>
          <p:grpSpPr>
            <a:xfrm>
              <a:off x="1126531" y="1615992"/>
              <a:ext cx="4443561" cy="1526209"/>
              <a:chOff x="7319219" y="1399620"/>
              <a:chExt cx="4443561" cy="1526209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F7F09BC-D80F-4EF0-B57B-11E2EB34FC6A}"/>
                  </a:ext>
                </a:extLst>
              </p:cNvPr>
              <p:cNvSpPr/>
              <p:nvPr/>
            </p:nvSpPr>
            <p:spPr>
              <a:xfrm>
                <a:off x="11474748" y="1517812"/>
                <a:ext cx="288032" cy="1440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9F1F28A-68E2-4BC0-A69E-C599B910B1FF}"/>
                  </a:ext>
                </a:extLst>
              </p:cNvPr>
              <p:cNvSpPr txBox="1"/>
              <p:nvPr/>
            </p:nvSpPr>
            <p:spPr>
              <a:xfrm>
                <a:off x="7319219" y="1399620"/>
                <a:ext cx="4059123" cy="1526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he-IL" altLang="ko-KR" sz="2200" b="1" dirty="0" smtClean="0">
                    <a:solidFill>
                      <a:schemeClr val="accent2">
                        <a:lumMod val="50000"/>
                      </a:schemeClr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בית משפט שלום ירושלים</a:t>
                </a:r>
              </a:p>
              <a:p>
                <a:pPr algn="r"/>
                <a:r>
                  <a:rPr lang="he-IL" altLang="ko-KR" sz="2200" b="1" dirty="0" smtClean="0">
                    <a:solidFill>
                      <a:schemeClr val="accent2">
                        <a:lumMod val="50000"/>
                      </a:schemeClr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רחוב חשין 1 וחשין 6</a:t>
                </a:r>
              </a:p>
              <a:p>
                <a:pPr algn="r"/>
                <a:r>
                  <a:rPr lang="he-IL" altLang="ko-KR" sz="2000" dirty="0" smtClean="0">
                    <a:solidFill>
                      <a:schemeClr val="accent2">
                        <a:lumMod val="50000"/>
                      </a:schemeClr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אזרחי, </a:t>
                </a:r>
                <a:r>
                  <a:rPr lang="he-IL" altLang="ko-KR" sz="2000" dirty="0" err="1" smtClean="0">
                    <a:solidFill>
                      <a:schemeClr val="accent2">
                        <a:lumMod val="50000"/>
                      </a:schemeClr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חדל"פ</a:t>
                </a:r>
                <a:r>
                  <a:rPr lang="he-IL" altLang="ko-KR" sz="2000" dirty="0" smtClean="0">
                    <a:solidFill>
                      <a:schemeClr val="accent2">
                        <a:lumMod val="50000"/>
                      </a:schemeClr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, ועדות ערר, שכירות, תביעות קטנות, פלילי, נוער, מעצרים, קבלת קהל, </a:t>
                </a:r>
                <a:r>
                  <a:rPr lang="he-IL" altLang="ko-KR" sz="2000" dirty="0" err="1" smtClean="0">
                    <a:solidFill>
                      <a:schemeClr val="accent2">
                        <a:lumMod val="50000"/>
                      </a:schemeClr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אפוסטיל</a:t>
                </a:r>
                <a:endParaRPr lang="ko-KR" altLang="en-US" sz="2000" dirty="0">
                  <a:solidFill>
                    <a:schemeClr val="accent2">
                      <a:lumMod val="50000"/>
                    </a:schemeClr>
                  </a:solidFill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BA03C75-D348-4FD4-95E7-4DC3B416942C}"/>
                </a:ext>
              </a:extLst>
            </p:cNvPr>
            <p:cNvGrpSpPr/>
            <p:nvPr/>
          </p:nvGrpSpPr>
          <p:grpSpPr>
            <a:xfrm>
              <a:off x="1159838" y="3495244"/>
              <a:ext cx="4410254" cy="769441"/>
              <a:chOff x="7352526" y="2680742"/>
              <a:chExt cx="4410254" cy="769441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7F13FA39-2728-4527-8B66-2BD7727AB3F8}"/>
                  </a:ext>
                </a:extLst>
              </p:cNvPr>
              <p:cNvSpPr/>
              <p:nvPr/>
            </p:nvSpPr>
            <p:spPr>
              <a:xfrm>
                <a:off x="11474748" y="2830751"/>
                <a:ext cx="288032" cy="14401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F74FCAC-D621-4038-9AC4-2BCCB59DD08D}"/>
                  </a:ext>
                </a:extLst>
              </p:cNvPr>
              <p:cNvSpPr txBox="1"/>
              <p:nvPr/>
            </p:nvSpPr>
            <p:spPr>
              <a:xfrm>
                <a:off x="7352526" y="2680742"/>
                <a:ext cx="40258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he-IL" altLang="ko-KR" sz="2200" b="1" dirty="0" smtClean="0">
                    <a:solidFill>
                      <a:schemeClr val="accent2">
                        <a:lumMod val="50000"/>
                      </a:schemeClr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בית משפט למשפחה </a:t>
                </a:r>
                <a:r>
                  <a:rPr lang="he-IL" altLang="ko-KR" sz="2200" b="1" dirty="0">
                    <a:solidFill>
                      <a:schemeClr val="accent2">
                        <a:lumMod val="50000"/>
                      </a:schemeClr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ו</a:t>
                </a:r>
                <a:r>
                  <a:rPr lang="he-IL" altLang="ko-KR" sz="2200" b="1" dirty="0" smtClean="0">
                    <a:solidFill>
                      <a:schemeClr val="accent2">
                        <a:lumMod val="50000"/>
                      </a:schemeClr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תעבורה</a:t>
                </a:r>
              </a:p>
              <a:p>
                <a:pPr algn="r"/>
                <a:r>
                  <a:rPr lang="he-IL" altLang="ko-KR" sz="2200" b="1" dirty="0" smtClean="0">
                    <a:solidFill>
                      <a:schemeClr val="accent2">
                        <a:lumMod val="50000"/>
                      </a:schemeClr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רחוב בית הדפוס 12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D003E20-EEC8-4D7F-AFE0-02630C9BD42D}"/>
                </a:ext>
              </a:extLst>
            </p:cNvPr>
            <p:cNvGrpSpPr/>
            <p:nvPr/>
          </p:nvGrpSpPr>
          <p:grpSpPr>
            <a:xfrm>
              <a:off x="1175367" y="4519436"/>
              <a:ext cx="4394725" cy="665982"/>
              <a:chOff x="7368055" y="3106804"/>
              <a:chExt cx="4394725" cy="665982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293936D-B57E-45F3-88FC-205AA8C8F0BA}"/>
                  </a:ext>
                </a:extLst>
              </p:cNvPr>
              <p:cNvSpPr/>
              <p:nvPr/>
            </p:nvSpPr>
            <p:spPr>
              <a:xfrm>
                <a:off x="11474748" y="3212072"/>
                <a:ext cx="288032" cy="14401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F668B00-1C3B-4676-9F09-2FACBAEC7C34}"/>
                  </a:ext>
                </a:extLst>
              </p:cNvPr>
              <p:cNvSpPr txBox="1"/>
              <p:nvPr/>
            </p:nvSpPr>
            <p:spPr>
              <a:xfrm>
                <a:off x="7368055" y="3106804"/>
                <a:ext cx="4025816" cy="665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he-IL" altLang="ko-KR" sz="2200" b="1" dirty="0" smtClean="0">
                    <a:solidFill>
                      <a:schemeClr val="accent2">
                        <a:lumMod val="50000"/>
                      </a:schemeClr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בית משפט שלום בית שמש</a:t>
                </a:r>
              </a:p>
              <a:p>
                <a:pPr algn="r"/>
                <a:endParaRPr lang="he-IL" altLang="ko-KR" sz="2000" b="1" dirty="0" smtClean="0">
                  <a:solidFill>
                    <a:schemeClr val="accent2">
                      <a:lumMod val="50000"/>
                    </a:schemeClr>
                  </a:solidFill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</p:grp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294E4D1-C2BF-4469-81FF-52D98D06CAB9}"/>
              </a:ext>
            </a:extLst>
          </p:cNvPr>
          <p:cNvCxnSpPr/>
          <p:nvPr/>
        </p:nvCxnSpPr>
        <p:spPr>
          <a:xfrm>
            <a:off x="706157" y="6002266"/>
            <a:ext cx="1034854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מלבן 2"/>
          <p:cNvSpPr/>
          <p:nvPr/>
        </p:nvSpPr>
        <p:spPr>
          <a:xfrm>
            <a:off x="6041022" y="5045022"/>
            <a:ext cx="3865224" cy="1046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e-IL" altLang="ko-KR" sz="2200" b="1" dirty="0" smtClean="0">
                <a:solidFill>
                  <a:schemeClr val="accent2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רחוב הרצל 9</a:t>
            </a:r>
          </a:p>
          <a:p>
            <a:pPr algn="r"/>
            <a:r>
              <a:rPr lang="he-IL" altLang="ko-KR" sz="2000" dirty="0" smtClean="0">
                <a:solidFill>
                  <a:schemeClr val="accent2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אזרחי</a:t>
            </a:r>
            <a:r>
              <a:rPr lang="he-IL" altLang="ko-KR" sz="2000" dirty="0">
                <a:solidFill>
                  <a:schemeClr val="accent2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פלילי, תביעות קטנות, </a:t>
            </a:r>
            <a:r>
              <a:rPr lang="he-IL" altLang="ko-KR" sz="2000" dirty="0" err="1" smtClean="0">
                <a:solidFill>
                  <a:schemeClr val="accent2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אפוסטיל</a:t>
            </a:r>
            <a:endParaRPr lang="en-US" altLang="ko-KR" sz="2000" dirty="0">
              <a:solidFill>
                <a:schemeClr val="accent2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/>
            <a:endParaRPr lang="ko-KR" altLang="en-US" sz="2000" b="1" dirty="0">
              <a:solidFill>
                <a:schemeClr val="accent2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138537" y="810253"/>
            <a:ext cx="7825079" cy="7239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he-IL" sz="5400" b="1" dirty="0" smtClean="0">
                <a:solidFill>
                  <a:srgbClr val="3366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מזכירות בתי המשפט</a:t>
            </a:r>
            <a:endParaRPr lang="en-US" sz="54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531F27D-977F-4DC0-995D-EBB99F908856}"/>
              </a:ext>
            </a:extLst>
          </p:cNvPr>
          <p:cNvGrpSpPr/>
          <p:nvPr/>
        </p:nvGrpSpPr>
        <p:grpSpPr>
          <a:xfrm rot="5400000">
            <a:off x="7897054" y="3041749"/>
            <a:ext cx="5776179" cy="2037088"/>
            <a:chOff x="1425411" y="2223531"/>
            <a:chExt cx="3917177" cy="242084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909557A-87E9-4F98-ABFB-0250FE3B7366}"/>
                </a:ext>
              </a:extLst>
            </p:cNvPr>
            <p:cNvGrpSpPr/>
            <p:nvPr/>
          </p:nvGrpSpPr>
          <p:grpSpPr>
            <a:xfrm>
              <a:off x="2925004" y="2223531"/>
              <a:ext cx="1041038" cy="1774998"/>
              <a:chOff x="2925004" y="2223531"/>
              <a:chExt cx="1041038" cy="1774998"/>
            </a:xfrm>
          </p:grpSpPr>
          <p:sp>
            <p:nvSpPr>
              <p:cNvPr id="6" name="Teardrop 14">
                <a:extLst>
                  <a:ext uri="{FF2B5EF4-FFF2-40B4-BE49-F238E27FC236}">
                    <a16:creationId xmlns:a16="http://schemas.microsoft.com/office/drawing/2014/main" id="{EB6F0441-7EDB-4EB7-BC21-1B1CE120CE9B}"/>
                  </a:ext>
                </a:extLst>
              </p:cNvPr>
              <p:cNvSpPr/>
              <p:nvPr/>
            </p:nvSpPr>
            <p:spPr>
              <a:xfrm rot="8176192">
                <a:off x="2925004" y="2223531"/>
                <a:ext cx="1041038" cy="1774998"/>
              </a:xfrm>
              <a:custGeom>
                <a:avLst/>
                <a:gdLst>
                  <a:gd name="connsiteX0" fmla="*/ 1 w 1476444"/>
                  <a:gd name="connsiteY0" fmla="*/ 857569 h 1476444"/>
                  <a:gd name="connsiteX1" fmla="*/ 618876 w 1476444"/>
                  <a:gd name="connsiteY1" fmla="*/ 238694 h 1476444"/>
                  <a:gd name="connsiteX2" fmla="*/ 1476444 w 1476444"/>
                  <a:gd name="connsiteY2" fmla="*/ 0 h 1476444"/>
                  <a:gd name="connsiteX3" fmla="*/ 1237750 w 1476444"/>
                  <a:gd name="connsiteY3" fmla="*/ 857569 h 1476444"/>
                  <a:gd name="connsiteX4" fmla="*/ 618875 w 1476444"/>
                  <a:gd name="connsiteY4" fmla="*/ 1476444 h 1476444"/>
                  <a:gd name="connsiteX5" fmla="*/ 0 w 1476444"/>
                  <a:gd name="connsiteY5" fmla="*/ 857569 h 1476444"/>
                  <a:gd name="connsiteX6" fmla="*/ 1 w 1476444"/>
                  <a:gd name="connsiteY6" fmla="*/ 857569 h 1476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76444" h="1476444">
                    <a:moveTo>
                      <a:pt x="1" y="857569"/>
                    </a:moveTo>
                    <a:cubicBezTo>
                      <a:pt x="1" y="515774"/>
                      <a:pt x="224685" y="327981"/>
                      <a:pt x="618876" y="238694"/>
                    </a:cubicBezTo>
                    <a:cubicBezTo>
                      <a:pt x="900377" y="174932"/>
                      <a:pt x="1148421" y="116962"/>
                      <a:pt x="1476444" y="0"/>
                    </a:cubicBezTo>
                    <a:cubicBezTo>
                      <a:pt x="1359484" y="328024"/>
                      <a:pt x="1322086" y="543600"/>
                      <a:pt x="1237750" y="857569"/>
                    </a:cubicBezTo>
                    <a:cubicBezTo>
                      <a:pt x="1149083" y="1187663"/>
                      <a:pt x="960670" y="1476444"/>
                      <a:pt x="618875" y="1476444"/>
                    </a:cubicBezTo>
                    <a:cubicBezTo>
                      <a:pt x="277080" y="1476444"/>
                      <a:pt x="0" y="1199364"/>
                      <a:pt x="0" y="857569"/>
                    </a:cubicBezTo>
                    <a:lnTo>
                      <a:pt x="1" y="857569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D65A7BE7-9AC1-443C-B1D3-229CC7511104}"/>
                  </a:ext>
                </a:extLst>
              </p:cNvPr>
              <p:cNvSpPr/>
              <p:nvPr/>
            </p:nvSpPr>
            <p:spPr>
              <a:xfrm>
                <a:off x="3172490" y="2328595"/>
                <a:ext cx="546065" cy="10193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1955F1E-3914-4F1D-9B16-C6DAE4367675}"/>
                </a:ext>
              </a:extLst>
            </p:cNvPr>
            <p:cNvSpPr/>
            <p:nvPr/>
          </p:nvSpPr>
          <p:spPr>
            <a:xfrm flipV="1">
              <a:off x="1425411" y="4257229"/>
              <a:ext cx="3917177" cy="387145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58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989056AB-D50F-4806-8188-30757326E51E}"/>
              </a:ext>
            </a:extLst>
          </p:cNvPr>
          <p:cNvSpPr txBox="1"/>
          <p:nvPr/>
        </p:nvSpPr>
        <p:spPr>
          <a:xfrm>
            <a:off x="3978445" y="2760509"/>
            <a:ext cx="18711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7017" y="1942938"/>
            <a:ext cx="9129955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b="1" dirty="0" smtClean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בכל אחד מבתי המשפט ברחבי הארץ, קיימת מזכירות</a:t>
            </a:r>
            <a:endParaRPr lang="en-US" sz="2400" b="1" dirty="0" smtClean="0">
              <a:solidFill>
                <a:schemeClr val="accent1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b="1" dirty="0" smtClean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המזכירות מחולקת ופועלת לפי הליכים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b="1" dirty="0" smtClean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תפקידם של עובדי המזכירויות לטפל בהיבטים המנהליים והטכניים הקשורים להליך המשפטי, מפתיחתו ועד סיומו, מזכירות בית המשפט אחראית על פתיחת ההליכים, קליטת מסמכים ויישום החלטות בית המשפט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b="1" dirty="0" smtClean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מזכירות בית המשפט היא גורם המקשר בין בעלי הדין והגורמים האחרים בתיקי בית המשפט ובין הסגל השיפוטי</a:t>
            </a: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789611" y="540323"/>
            <a:ext cx="90394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5400" b="1" dirty="0" smtClean="0">
                <a:solidFill>
                  <a:srgbClr val="3366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איך פונים אלינו?</a:t>
            </a:r>
            <a:endParaRPr lang="en-US" sz="5400" dirty="0"/>
          </a:p>
        </p:txBody>
      </p:sp>
      <p:grpSp>
        <p:nvGrpSpPr>
          <p:cNvPr id="3" name="그룹 3">
            <a:extLst>
              <a:ext uri="{FF2B5EF4-FFF2-40B4-BE49-F238E27FC236}">
                <a16:creationId xmlns:a16="http://schemas.microsoft.com/office/drawing/2014/main" id="{B11118B2-938F-46BB-B1C0-6E1CED24491F}"/>
              </a:ext>
            </a:extLst>
          </p:cNvPr>
          <p:cNvGrpSpPr/>
          <p:nvPr/>
        </p:nvGrpSpPr>
        <p:grpSpPr>
          <a:xfrm>
            <a:off x="114876" y="1463653"/>
            <a:ext cx="11850701" cy="4911021"/>
            <a:chOff x="2428451" y="1107451"/>
            <a:chExt cx="7118287" cy="5470252"/>
          </a:xfrm>
        </p:grpSpPr>
        <p:sp>
          <p:nvSpPr>
            <p:cNvPr id="4" name="Round Single Corner Rectangle 4">
              <a:extLst>
                <a:ext uri="{FF2B5EF4-FFF2-40B4-BE49-F238E27FC236}">
                  <a16:creationId xmlns:a16="http://schemas.microsoft.com/office/drawing/2014/main" id="{837A93AD-6212-4A94-8710-98EB92BE1952}"/>
                </a:ext>
              </a:extLst>
            </p:cNvPr>
            <p:cNvSpPr/>
            <p:nvPr/>
          </p:nvSpPr>
          <p:spPr>
            <a:xfrm>
              <a:off x="6006477" y="1107451"/>
              <a:ext cx="3540261" cy="2670961"/>
            </a:xfrm>
            <a:prstGeom prst="round1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e-IL" sz="2800" b="1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פרונטלי </a:t>
              </a:r>
              <a:r>
                <a:rPr lang="he-IL" sz="2000" b="1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(ניתן לזמן תור מראש)</a:t>
              </a:r>
              <a:endParaRPr lang="he-IL" sz="2000" dirty="0" smtClean="0"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/>
              <a:r>
                <a:rPr lang="he-IL" sz="2200" dirty="0" smtClean="0">
                  <a:latin typeface="David" panose="020E0502060401010101" pitchFamily="34" charset="-79"/>
                  <a:cs typeface="David" panose="020E0502060401010101" pitchFamily="34" charset="-79"/>
                </a:rPr>
                <a:t>בימים א'-ה' בין השעות - 08:30-13:30</a:t>
              </a:r>
            </a:p>
            <a:p>
              <a:pPr algn="ctr"/>
              <a:r>
                <a:rPr lang="he-IL" altLang="ko-KR" sz="22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תורנות: </a:t>
              </a:r>
              <a:r>
                <a:rPr lang="he-IL" altLang="ko-KR" sz="2200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ימי </a:t>
              </a:r>
              <a:r>
                <a:rPr lang="he-IL" altLang="ko-KR" sz="2200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שישי וערבי חג בין השעות </a:t>
              </a:r>
              <a:r>
                <a:rPr lang="he-IL" altLang="ko-KR" sz="2200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8:30-12:00</a:t>
              </a:r>
              <a:endParaRPr lang="he-IL" altLang="ko-KR" sz="2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/>
              <a:r>
                <a:rPr lang="he-IL" altLang="ko-KR" sz="2200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מדורים מעצרים , אזרחי ומשפחה </a:t>
              </a:r>
              <a:endParaRPr lang="he-IL" altLang="ko-KR" sz="2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/>
              <a:r>
                <a:rPr lang="he-IL" altLang="ko-KR" sz="22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סעדים </a:t>
              </a:r>
              <a:r>
                <a:rPr lang="he-IL" altLang="ko-KR" sz="2200" b="1" dirty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דחופים בלבד לפי </a:t>
              </a:r>
              <a:r>
                <a:rPr lang="he-IL" altLang="ko-KR" sz="22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התקנות</a:t>
              </a:r>
              <a:r>
                <a:rPr lang="he-IL" altLang="ko-KR" sz="24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endParaRPr lang="ko-KR" altLang="en-US" sz="24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/>
              <a:endParaRPr lang="en-US" dirty="0"/>
            </a:p>
          </p:txBody>
        </p:sp>
        <p:sp>
          <p:nvSpPr>
            <p:cNvPr id="5" name="Round Single Corner Rectangle 9">
              <a:extLst>
                <a:ext uri="{FF2B5EF4-FFF2-40B4-BE49-F238E27FC236}">
                  <a16:creationId xmlns:a16="http://schemas.microsoft.com/office/drawing/2014/main" id="{AB3B4F81-FCA3-4DE8-AB44-C01F95E3CD59}"/>
                </a:ext>
              </a:extLst>
            </p:cNvPr>
            <p:cNvSpPr/>
            <p:nvPr/>
          </p:nvSpPr>
          <p:spPr>
            <a:xfrm rot="10800000">
              <a:off x="2428451" y="3931833"/>
              <a:ext cx="3493592" cy="2645870"/>
            </a:xfrm>
            <a:prstGeom prst="round1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6" name="Round Single Corner Rectangle 10">
              <a:extLst>
                <a:ext uri="{FF2B5EF4-FFF2-40B4-BE49-F238E27FC236}">
                  <a16:creationId xmlns:a16="http://schemas.microsoft.com/office/drawing/2014/main" id="{7BD5135B-5531-4E63-8D62-C135AF2416D3}"/>
                </a:ext>
              </a:extLst>
            </p:cNvPr>
            <p:cNvSpPr/>
            <p:nvPr/>
          </p:nvSpPr>
          <p:spPr>
            <a:xfrm flipH="1">
              <a:off x="2428452" y="1107451"/>
              <a:ext cx="3493589" cy="2670961"/>
            </a:xfrm>
            <a:prstGeom prst="round1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7" name="Round Single Corner Rectangle 11">
              <a:extLst>
                <a:ext uri="{FF2B5EF4-FFF2-40B4-BE49-F238E27FC236}">
                  <a16:creationId xmlns:a16="http://schemas.microsoft.com/office/drawing/2014/main" id="{0FD73F51-49D0-4793-8D34-6DC76552F6A2}"/>
                </a:ext>
              </a:extLst>
            </p:cNvPr>
            <p:cNvSpPr/>
            <p:nvPr/>
          </p:nvSpPr>
          <p:spPr>
            <a:xfrm rot="10800000" flipH="1">
              <a:off x="6006478" y="3931834"/>
              <a:ext cx="3540260" cy="2645869"/>
            </a:xfrm>
            <a:prstGeom prst="round1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8" name="מלבן 7"/>
          <p:cNvSpPr/>
          <p:nvPr/>
        </p:nvSpPr>
        <p:spPr>
          <a:xfrm>
            <a:off x="6176821" y="3999295"/>
            <a:ext cx="543130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altLang="ko-KR" sz="28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מוקד מידע ושירות</a:t>
            </a:r>
            <a:endParaRPr lang="he-IL" altLang="ko-KR" sz="22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/>
            <a:r>
              <a:rPr lang="he-IL" altLang="ko-KR" sz="2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מוקד מידע, תמיכה טכנית ובצ'אט </a:t>
            </a:r>
            <a:r>
              <a:rPr lang="en-US" altLang="ko-KR" sz="2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Online</a:t>
            </a:r>
          </a:p>
          <a:p>
            <a:pPr algn="ctr"/>
            <a:r>
              <a:rPr lang="he-IL" altLang="ko-KR" sz="2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בימים </a:t>
            </a:r>
            <a:r>
              <a:rPr lang="he-IL" altLang="ko-KR" sz="2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א'-ה' בין השעות 08:00-17:00</a:t>
            </a:r>
          </a:p>
          <a:p>
            <a:pPr algn="ctr"/>
            <a:r>
              <a:rPr lang="he-IL" altLang="ko-KR" sz="2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בימי ו' ,ערבי חג ובימי חול המועד </a:t>
            </a:r>
            <a:endParaRPr lang="he-IL" altLang="ko-KR" sz="22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he-IL" altLang="ko-KR" sz="2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בין </a:t>
            </a:r>
            <a:r>
              <a:rPr lang="he-IL" altLang="ko-KR" sz="2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השעות 08:00-12:30</a:t>
            </a:r>
          </a:p>
          <a:p>
            <a:pPr algn="ctr"/>
            <a:r>
              <a:rPr lang="he-IL" altLang="ko-KR" sz="2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טלפון: 077-2703333 או 3852*</a:t>
            </a:r>
            <a:endParaRPr lang="en-US" altLang="ko-KR" sz="2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9" name="Group 21">
            <a:extLst>
              <a:ext uri="{FF2B5EF4-FFF2-40B4-BE49-F238E27FC236}">
                <a16:creationId xmlns:a16="http://schemas.microsoft.com/office/drawing/2014/main" id="{E28DC018-CC5A-4396-B05C-7C79347A1571}"/>
              </a:ext>
            </a:extLst>
          </p:cNvPr>
          <p:cNvGrpSpPr/>
          <p:nvPr/>
        </p:nvGrpSpPr>
        <p:grpSpPr>
          <a:xfrm>
            <a:off x="1402912" y="2109707"/>
            <a:ext cx="4702086" cy="1110671"/>
            <a:chOff x="602349" y="1320511"/>
            <a:chExt cx="2304557" cy="100115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0777CDA-E6F4-4556-98CB-1583ECFB707A}"/>
                </a:ext>
              </a:extLst>
            </p:cNvPr>
            <p:cNvSpPr txBox="1"/>
            <p:nvPr/>
          </p:nvSpPr>
          <p:spPr>
            <a:xfrm>
              <a:off x="602349" y="1320511"/>
              <a:ext cx="2227995" cy="471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altLang="ko-KR" sz="28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נט המשפט</a:t>
              </a:r>
              <a:endParaRPr lang="ko-KR" altLang="en-US" sz="28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68EE5AD-4AA7-4E52-A2EF-765C8AA4E900}"/>
                </a:ext>
              </a:extLst>
            </p:cNvPr>
            <p:cNvSpPr txBox="1"/>
            <p:nvPr/>
          </p:nvSpPr>
          <p:spPr>
            <a:xfrm>
              <a:off x="678910" y="1905523"/>
              <a:ext cx="2227996" cy="416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altLang="ko-KR" sz="24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הגשה דרך הנט 24 שעות ביממה</a:t>
              </a:r>
              <a:r>
                <a:rPr lang="en-US" altLang="ko-KR" sz="2400" b="1" dirty="0" smtClean="0">
                  <a:solidFill>
                    <a:schemeClr val="bg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endParaRPr lang="ko-KR" altLang="en-US" sz="24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1B64509-79E5-4C13-B6D6-091B1F8A5CA9}"/>
              </a:ext>
            </a:extLst>
          </p:cNvPr>
          <p:cNvSpPr txBox="1"/>
          <p:nvPr/>
        </p:nvSpPr>
        <p:spPr>
          <a:xfrm>
            <a:off x="446474" y="3987345"/>
            <a:ext cx="5153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altLang="ko-KR" sz="28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באמצעות הפקס</a:t>
            </a:r>
            <a:endParaRPr lang="ko-KR" altLang="en-US" sz="28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10537" y="4376686"/>
            <a:ext cx="6096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e-IL" altLang="ko-KR" sz="2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מספר פקס: 074-7937862</a:t>
            </a:r>
          </a:p>
          <a:p>
            <a:pPr algn="ctr"/>
            <a:r>
              <a:rPr lang="he-IL" altLang="ko-KR" sz="2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ניתן להגיש:</a:t>
            </a:r>
          </a:p>
          <a:p>
            <a:pPr algn="ctr"/>
            <a:r>
              <a:rPr lang="he-IL" altLang="ko-KR" sz="2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בהליך אזרחי: </a:t>
            </a:r>
            <a:r>
              <a:rPr lang="he-IL" altLang="ko-KR" sz="2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מסמך עד 15 עמודים </a:t>
            </a:r>
          </a:p>
          <a:p>
            <a:pPr algn="ctr"/>
            <a:r>
              <a:rPr lang="he-IL" altLang="ko-KR" sz="2200" u="sng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לא </a:t>
            </a:r>
            <a:r>
              <a:rPr lang="he-IL" altLang="ko-KR" sz="2200" u="sng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ניתן </a:t>
            </a:r>
            <a:r>
              <a:rPr lang="he-IL" altLang="ko-KR" sz="2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להגיש כתבי בי דין וכן כל מסמך הכרוך </a:t>
            </a:r>
            <a:r>
              <a:rPr lang="he-IL" altLang="ko-KR" sz="2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בתשלום</a:t>
            </a:r>
            <a:endParaRPr lang="he-IL" altLang="ko-KR" sz="2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he-IL" altLang="ko-KR" sz="22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בהליך פלילי: </a:t>
            </a:r>
            <a:r>
              <a:rPr lang="he-IL" altLang="ko-KR" sz="2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 מסמך ללא הגבלת מספר העמודים </a:t>
            </a:r>
            <a:endParaRPr lang="ko-KR" altLang="en-US" sz="2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7" y="284204"/>
            <a:ext cx="2576073" cy="2405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6651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20BEEEEE-D05E-4CB1-939B-A3223113B06A" descr="IMG_886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6" r="19168" b="23026"/>
          <a:stretch/>
        </p:blipFill>
        <p:spPr bwMode="auto">
          <a:xfrm>
            <a:off x="3516923" y="3285900"/>
            <a:ext cx="4825218" cy="24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3758" y="784274"/>
            <a:ext cx="11136630" cy="20005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8800" b="1" dirty="0" smtClean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נט המשפט</a:t>
            </a:r>
          </a:p>
          <a:p>
            <a:pPr algn="ctr"/>
            <a:r>
              <a:rPr lang="he-IL" sz="3600" b="1" dirty="0" smtClean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קשר ממוחשב ומאובטח לבתי המשפט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	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855683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---יישומון 'נט-משפט' לנייד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2993" y="197835"/>
            <a:ext cx="11405969" cy="64158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2071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D66B3AA-088F-4FC3-9213-4225BEC33EB0}"/>
              </a:ext>
            </a:extLst>
          </p:cNvPr>
          <p:cNvGrpSpPr/>
          <p:nvPr/>
        </p:nvGrpSpPr>
        <p:grpSpPr>
          <a:xfrm>
            <a:off x="10768716" y="1734144"/>
            <a:ext cx="1277450" cy="993073"/>
            <a:chOff x="5392663" y="1612679"/>
            <a:chExt cx="936221" cy="846777"/>
          </a:xfrm>
        </p:grpSpPr>
        <p:sp>
          <p:nvSpPr>
            <p:cNvPr id="3" name="Oval 3">
              <a:extLst>
                <a:ext uri="{FF2B5EF4-FFF2-40B4-BE49-F238E27FC236}">
                  <a16:creationId xmlns:a16="http://schemas.microsoft.com/office/drawing/2014/main" id="{69A5CC44-F604-44ED-ABB6-AF0EBDCDE104}"/>
                </a:ext>
              </a:extLst>
            </p:cNvPr>
            <p:cNvSpPr/>
            <p:nvPr/>
          </p:nvSpPr>
          <p:spPr>
            <a:xfrm>
              <a:off x="5482107" y="1612679"/>
              <a:ext cx="846777" cy="846777"/>
            </a:xfrm>
            <a:prstGeom prst="ellipse">
              <a:avLst/>
            </a:prstGeom>
            <a:solidFill>
              <a:schemeClr val="accent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" name="Oval 4">
              <a:extLst>
                <a:ext uri="{FF2B5EF4-FFF2-40B4-BE49-F238E27FC236}">
                  <a16:creationId xmlns:a16="http://schemas.microsoft.com/office/drawing/2014/main" id="{156EB4E0-DE89-4765-917E-2D13950189D8}"/>
                </a:ext>
              </a:extLst>
            </p:cNvPr>
            <p:cNvSpPr/>
            <p:nvPr/>
          </p:nvSpPr>
          <p:spPr>
            <a:xfrm>
              <a:off x="5392663" y="1622672"/>
              <a:ext cx="826791" cy="826791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</a:gra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8A3F45C-A393-40ED-90E7-CD64913A5AFA}"/>
              </a:ext>
            </a:extLst>
          </p:cNvPr>
          <p:cNvSpPr txBox="1"/>
          <p:nvPr/>
        </p:nvSpPr>
        <p:spPr>
          <a:xfrm>
            <a:off x="10887614" y="1832332"/>
            <a:ext cx="920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accent2"/>
                </a:solidFill>
                <a:cs typeface="Arial" panose="020B0604020202020204" pitchFamily="34" charset="0"/>
              </a:rPr>
              <a:t>1</a:t>
            </a:r>
            <a:endParaRPr lang="ko-KR" altLang="en-US" sz="3600" b="1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520348" y="90165"/>
            <a:ext cx="112324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5400" b="1" dirty="0" smtClean="0">
                <a:solidFill>
                  <a:srgbClr val="3366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רישום במאגר עורכי הדין</a:t>
            </a:r>
            <a:endParaRPr lang="en-US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1780665" y="859036"/>
            <a:ext cx="871180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>
                <a:solidFill>
                  <a:schemeClr val="tx2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כדי לעשות שימוש בנט המשפט חובה לבצע רישום ראשוני באופן מקוון באתר הנט</a:t>
            </a:r>
            <a:endParaRPr lang="he-IL" b="1" dirty="0">
              <a:solidFill>
                <a:schemeClr val="tx2">
                  <a:lumMod val="7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 rotWithShape="1">
          <a:blip r:embed="rId2"/>
          <a:srcRect l="13771" t="13381" r="14488" b="11370"/>
          <a:stretch/>
        </p:blipFill>
        <p:spPr>
          <a:xfrm>
            <a:off x="6808735" y="1777535"/>
            <a:ext cx="3956835" cy="2524020"/>
          </a:xfrm>
          <a:prstGeom prst="rect">
            <a:avLst/>
          </a:prstGeom>
        </p:spPr>
      </p:pic>
      <p:sp>
        <p:nvSpPr>
          <p:cNvPr id="10" name="אליפסה 9"/>
          <p:cNvSpPr/>
          <p:nvPr/>
        </p:nvSpPr>
        <p:spPr>
          <a:xfrm>
            <a:off x="8411306" y="4148303"/>
            <a:ext cx="1125416" cy="122917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2" name="מחבר חץ ישר 11"/>
          <p:cNvCxnSpPr/>
          <p:nvPr/>
        </p:nvCxnSpPr>
        <p:spPr>
          <a:xfrm flipH="1" flipV="1">
            <a:off x="9313817" y="4391155"/>
            <a:ext cx="439784" cy="709085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775183" y="5103797"/>
            <a:ext cx="395683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b="1" dirty="0" smtClean="0">
                <a:solidFill>
                  <a:schemeClr val="tx2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הוספת עו"ד חדש למערכת נט המשפט</a:t>
            </a:r>
            <a:endParaRPr lang="he-IL" b="1" dirty="0">
              <a:solidFill>
                <a:schemeClr val="tx2">
                  <a:lumMod val="7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15" name="Group 12">
            <a:extLst>
              <a:ext uri="{FF2B5EF4-FFF2-40B4-BE49-F238E27FC236}">
                <a16:creationId xmlns:a16="http://schemas.microsoft.com/office/drawing/2014/main" id="{DCD38E89-7EEF-4BCE-9B55-C6E38AA2B9FE}"/>
              </a:ext>
            </a:extLst>
          </p:cNvPr>
          <p:cNvGrpSpPr/>
          <p:nvPr/>
        </p:nvGrpSpPr>
        <p:grpSpPr>
          <a:xfrm>
            <a:off x="5373120" y="1615098"/>
            <a:ext cx="1310425" cy="1023445"/>
            <a:chOff x="5392663" y="1622672"/>
            <a:chExt cx="926567" cy="846777"/>
          </a:xfrm>
        </p:grpSpPr>
        <p:sp>
          <p:nvSpPr>
            <p:cNvPr id="16" name="Oval 13">
              <a:extLst>
                <a:ext uri="{FF2B5EF4-FFF2-40B4-BE49-F238E27FC236}">
                  <a16:creationId xmlns:a16="http://schemas.microsoft.com/office/drawing/2014/main" id="{14913362-69EF-4124-AC59-17A21D847E0E}"/>
                </a:ext>
              </a:extLst>
            </p:cNvPr>
            <p:cNvSpPr/>
            <p:nvPr/>
          </p:nvSpPr>
          <p:spPr>
            <a:xfrm>
              <a:off x="5472453" y="1622672"/>
              <a:ext cx="846777" cy="846777"/>
            </a:xfrm>
            <a:prstGeom prst="ellipse">
              <a:avLst/>
            </a:prstGeom>
            <a:solidFill>
              <a:schemeClr val="accent4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042832D2-7812-4263-BC3D-96508774D2CE}"/>
                </a:ext>
              </a:extLst>
            </p:cNvPr>
            <p:cNvSpPr/>
            <p:nvPr/>
          </p:nvSpPr>
          <p:spPr>
            <a:xfrm>
              <a:off x="5392663" y="1622672"/>
              <a:ext cx="826791" cy="826791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</a:gra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286BF44-778E-473F-B2EA-400CF5043A76}"/>
              </a:ext>
            </a:extLst>
          </p:cNvPr>
          <p:cNvSpPr txBox="1"/>
          <p:nvPr/>
        </p:nvSpPr>
        <p:spPr>
          <a:xfrm>
            <a:off x="5511505" y="1754058"/>
            <a:ext cx="920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accent4"/>
                </a:solidFill>
                <a:cs typeface="Arial" panose="020B0604020202020204" pitchFamily="34" charset="0"/>
              </a:rPr>
              <a:t>2</a:t>
            </a:r>
            <a:endParaRPr lang="ko-KR" altLang="en-US" sz="3600" b="1" dirty="0">
              <a:solidFill>
                <a:schemeClr val="accent4"/>
              </a:solidFill>
              <a:cs typeface="Arial" panose="020B0604020202020204" pitchFamily="34" charset="0"/>
            </a:endParaRPr>
          </a:p>
        </p:txBody>
      </p:sp>
      <p:pic>
        <p:nvPicPr>
          <p:cNvPr id="61" name="תמונה 60"/>
          <p:cNvPicPr>
            <a:picLocks noChangeAspect="1"/>
          </p:cNvPicPr>
          <p:nvPr/>
        </p:nvPicPr>
        <p:blipFill rotWithShape="1">
          <a:blip r:embed="rId3"/>
          <a:srcRect l="25132" t="39765" r="12879" b="6170"/>
          <a:stretch/>
        </p:blipFill>
        <p:spPr>
          <a:xfrm>
            <a:off x="520348" y="2085327"/>
            <a:ext cx="4747845" cy="2910886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261257" y="4898956"/>
            <a:ext cx="7657618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b="1" dirty="0" smtClean="0">
                <a:solidFill>
                  <a:schemeClr val="tx2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חובה לסמן את שיוך מספר הטלפון </a:t>
            </a:r>
            <a:r>
              <a:rPr lang="he-IL" b="1" dirty="0" smtClean="0">
                <a:solidFill>
                  <a:schemeClr val="tx2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לעבודה/בית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b="1" dirty="0">
                <a:solidFill>
                  <a:schemeClr val="tx2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את שם היישוב יש לבחור רק מרשימת היישובים הנמצאת </a:t>
            </a:r>
            <a:r>
              <a:rPr lang="he-IL" b="1" dirty="0" smtClean="0">
                <a:solidFill>
                  <a:schemeClr val="tx2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במאגר</a:t>
            </a:r>
            <a:endParaRPr lang="he-IL" b="1" dirty="0" smtClean="0">
              <a:solidFill>
                <a:schemeClr val="tx2">
                  <a:lumMod val="7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b="1" dirty="0" smtClean="0">
                <a:solidFill>
                  <a:schemeClr val="tx2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במידה ועו"ד מצטרף למשרד קיים יש למלא את פרטי המשרד- מספר רישיון של </a:t>
            </a:r>
            <a:r>
              <a:rPr lang="he-IL" b="1" dirty="0" err="1" smtClean="0">
                <a:solidFill>
                  <a:schemeClr val="tx2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העו"ד</a:t>
            </a:r>
            <a:r>
              <a:rPr lang="he-IL" b="1" dirty="0" smtClean="0">
                <a:solidFill>
                  <a:schemeClr val="tx2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הבכיר במשרד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b="1" dirty="0" smtClean="0">
                <a:solidFill>
                  <a:schemeClr val="tx2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עו"ד אשר אינו מצטרף למשרד קיים עליו למלא רק בחלק העליון את פרטו האישיים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b="1" dirty="0" smtClean="0">
                <a:solidFill>
                  <a:schemeClr val="tx2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יש למלא חשבון לחיוב רק במידה ואינו מצטרף למשרד קיים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b="1" dirty="0" smtClean="0">
                <a:solidFill>
                  <a:schemeClr val="tx2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יש לצרף מסמכים בכל סימן קריאה </a:t>
            </a:r>
            <a:r>
              <a:rPr lang="he-IL" b="1" dirty="0" smtClean="0">
                <a:solidFill>
                  <a:schemeClr val="tx2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למטה</a:t>
            </a:r>
            <a:endParaRPr lang="he-IL" b="1" dirty="0" smtClean="0">
              <a:solidFill>
                <a:schemeClr val="tx2">
                  <a:lumMod val="7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64" name="מחבר חץ ישר 63"/>
          <p:cNvCxnSpPr/>
          <p:nvPr/>
        </p:nvCxnSpPr>
        <p:spPr>
          <a:xfrm flipH="1" flipV="1">
            <a:off x="3024905" y="4362057"/>
            <a:ext cx="184640" cy="516704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DefaultOcx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HTMLText1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HTMLText2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HTMLText3"/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HTMLText4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HTMLText5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HTMLSelect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HTMLText6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HTMLText7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HTMLText8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HTMLOption1"/>
          <p:cNvPicPr preferRelativeResize="0">
            <a:picLocks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HTMLOption2"/>
          <p:cNvPicPr preferRelativeResize="0">
            <a:picLocks noChangeArrowheads="1" noChangeShapeType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HTMLText9"/>
          <p:cNvPicPr preferRelativeResize="0">
            <a:picLocks noChangeArrowheads="1" noChangeShapeType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HTMLText10"/>
          <p:cNvPicPr preferRelativeResize="0">
            <a:picLocks noChangeArrowheads="1" noChangeShapeType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HTMLText11"/>
          <p:cNvPicPr preferRelativeResize="0">
            <a:picLocks noChangeArrowheads="1" noChangeShapeType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HTMLText12"/>
          <p:cNvPicPr preferRelativeResize="0">
            <a:picLocks noChangeArrowheads="1" noChangeShapeType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HTMLText13"/>
          <p:cNvPicPr preferRelativeResize="0">
            <a:picLocks noChangeArrowheads="1" noChangeShapeType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HTMLSelect2"/>
          <p:cNvPicPr preferRelativeResize="0">
            <a:picLocks noChangeArrowheads="1" noChangeShapeType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HTMLSelect3"/>
          <p:cNvPicPr preferRelativeResize="0">
            <a:picLocks noChangeArrowheads="1" noChangeShapeType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" name="HTMLSelect4"/>
          <p:cNvPicPr preferRelativeResize="0">
            <a:picLocks noChangeArrowheads="1" noChangeShapeType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1" name="HTMLSelect5"/>
          <p:cNvPicPr preferRelativeResize="0">
            <a:picLocks noChangeArrowheads="1" noChangeShapeType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HTMLText14"/>
          <p:cNvPicPr preferRelativeResize="0">
            <a:picLocks noChangeArrowheads="1" noChangeShapeType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3" name="HTMLSelect6"/>
          <p:cNvPicPr preferRelativeResize="0">
            <a:picLocks noChangeArrowheads="1" noChangeShapeType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HTMLSelect7"/>
          <p:cNvPicPr preferRelativeResize="0">
            <a:picLocks noChangeArrowheads="1" noChangeShapeType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5" name="HTMLSelect8"/>
          <p:cNvPicPr preferRelativeResize="0">
            <a:picLocks noChangeArrowheads="1" noChangeShapeType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6" name="HTMLSelect9"/>
          <p:cNvPicPr preferRelativeResize="0">
            <a:picLocks noChangeArrowheads="1" noChangeShapeType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7" name="HTMLText15"/>
          <p:cNvPicPr preferRelativeResize="0">
            <a:picLocks noChangeArrowheads="1" noChangeShapeType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0" name="HTMLText16"/>
          <p:cNvPicPr preferRelativeResize="0">
            <a:picLocks noChangeArrowheads="1" noChangeShapeType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1" name="HTMLText17"/>
          <p:cNvPicPr preferRelativeResize="0">
            <a:picLocks noChangeArrowheads="1" noChangeShapeType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2" name="HTMLText18"/>
          <p:cNvPicPr preferRelativeResize="0">
            <a:picLocks noChangeArrowheads="1" noChangeShapeType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תמונה 48"/>
          <p:cNvPicPr>
            <a:picLocks noChangeAspect="1"/>
          </p:cNvPicPr>
          <p:nvPr/>
        </p:nvPicPr>
        <p:blipFill rotWithShape="1">
          <a:blip r:embed="rId34"/>
          <a:srcRect l="46612" t="55048" r="12519" b="27259"/>
          <a:stretch/>
        </p:blipFill>
        <p:spPr>
          <a:xfrm>
            <a:off x="520348" y="1366644"/>
            <a:ext cx="4812267" cy="7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736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839537" y="-136010"/>
            <a:ext cx="4971114" cy="723900"/>
          </a:xfrm>
          <a:prstGeom prst="rect">
            <a:avLst/>
          </a:prstGeom>
        </p:spPr>
        <p:txBody>
          <a:bodyPr/>
          <a:lstStyle/>
          <a:p>
            <a:endParaRPr lang="he-IL" sz="4000" b="1" dirty="0" smtClean="0">
              <a:solidFill>
                <a:srgbClr val="336699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algn="ctr">
              <a:buNone/>
            </a:pPr>
            <a:r>
              <a:rPr lang="he-IL" sz="5400" b="1" dirty="0" smtClean="0">
                <a:solidFill>
                  <a:srgbClr val="3366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תקשורת דיגיטלית</a:t>
            </a:r>
            <a:endParaRPr lang="en-US" sz="5400" dirty="0"/>
          </a:p>
          <a:p>
            <a:endParaRPr lang="en-US" sz="4000" dirty="0"/>
          </a:p>
        </p:txBody>
      </p:sp>
      <p:grpSp>
        <p:nvGrpSpPr>
          <p:cNvPr id="3" name="Group 100">
            <a:extLst>
              <a:ext uri="{FF2B5EF4-FFF2-40B4-BE49-F238E27FC236}">
                <a16:creationId xmlns:a16="http://schemas.microsoft.com/office/drawing/2014/main" id="{5C37070D-F164-4183-A090-9C537600EA63}"/>
              </a:ext>
            </a:extLst>
          </p:cNvPr>
          <p:cNvGrpSpPr/>
          <p:nvPr/>
        </p:nvGrpSpPr>
        <p:grpSpPr>
          <a:xfrm>
            <a:off x="277837" y="2048769"/>
            <a:ext cx="3261398" cy="2038316"/>
            <a:chOff x="4719681" y="1770948"/>
            <a:chExt cx="1957531" cy="127595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58048C5-18DF-41A4-AAD2-DC8A89BFB2A7}"/>
                </a:ext>
              </a:extLst>
            </p:cNvPr>
            <p:cNvSpPr txBox="1"/>
            <p:nvPr/>
          </p:nvSpPr>
          <p:spPr>
            <a:xfrm>
              <a:off x="4719681" y="2025786"/>
              <a:ext cx="1780587" cy="102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e-IL" altLang="ko-KR" sz="2000" dirty="0" smtClean="0">
                  <a:solidFill>
                    <a:schemeClr val="accent1">
                      <a:lumMod val="50000"/>
                    </a:schemeClr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* </a:t>
              </a:r>
              <a:r>
                <a:rPr lang="he-IL" altLang="ko-KR" sz="2000" b="1" dirty="0" smtClean="0">
                  <a:solidFill>
                    <a:schemeClr val="accent1">
                      <a:lumMod val="50000"/>
                    </a:schemeClr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תיעוד דיונים</a:t>
              </a:r>
              <a:endParaRPr lang="en-US" altLang="ko-KR" sz="2000" b="1" dirty="0" smtClean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r"/>
              <a:r>
                <a:rPr lang="he-IL" altLang="ko-KR" sz="2000" dirty="0" smtClean="0">
                  <a:solidFill>
                    <a:schemeClr val="accent1">
                      <a:lumMod val="50000"/>
                    </a:schemeClr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* </a:t>
              </a:r>
              <a:r>
                <a:rPr lang="he-IL" altLang="ko-KR" sz="2000" b="1" dirty="0" smtClean="0">
                  <a:solidFill>
                    <a:schemeClr val="accent1">
                      <a:lumMod val="50000"/>
                    </a:schemeClr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היוועדות חזותית</a:t>
              </a:r>
            </a:p>
            <a:p>
              <a:pPr algn="r"/>
              <a:r>
                <a:rPr lang="he-IL" altLang="ko-KR" sz="2000" dirty="0">
                  <a:solidFill>
                    <a:schemeClr val="accent1">
                      <a:lumMod val="50000"/>
                    </a:schemeClr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* הכתבה </a:t>
              </a:r>
              <a:r>
                <a:rPr lang="he-IL" altLang="ko-KR" sz="2000" dirty="0" smtClean="0">
                  <a:solidFill>
                    <a:schemeClr val="accent1">
                      <a:lumMod val="50000"/>
                    </a:schemeClr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קולית</a:t>
              </a:r>
              <a:endParaRPr lang="he-IL" altLang="ko-KR" sz="2000" b="1" dirty="0" smtClean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r"/>
              <a:r>
                <a:rPr lang="he-IL" altLang="ko-KR" sz="2000" dirty="0" smtClean="0">
                  <a:solidFill>
                    <a:schemeClr val="accent1">
                      <a:lumMod val="50000"/>
                    </a:schemeClr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* הצגת מוצגים באופן דיגיטלי</a:t>
              </a:r>
            </a:p>
            <a:p>
              <a:pPr algn="r"/>
              <a:r>
                <a:rPr lang="he-IL" altLang="ko-KR" sz="2000" dirty="0" smtClean="0">
                  <a:solidFill>
                    <a:schemeClr val="accent1">
                      <a:lumMod val="50000"/>
                    </a:schemeClr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* </a:t>
              </a:r>
              <a:r>
                <a:rPr lang="he-IL" altLang="ko-KR" sz="2000" dirty="0">
                  <a:solidFill>
                    <a:schemeClr val="accent1">
                      <a:lumMod val="50000"/>
                    </a:schemeClr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ניהול אולם </a:t>
              </a:r>
              <a:r>
                <a:rPr lang="he-IL" altLang="ko-KR" sz="2000" dirty="0" smtClean="0">
                  <a:solidFill>
                    <a:schemeClr val="accent1">
                      <a:lumMod val="50000"/>
                    </a:schemeClr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דיגיטלי</a:t>
              </a:r>
              <a:endParaRPr lang="he-IL" altLang="ko-KR" sz="2000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ECD7A93-73BB-4334-B040-DEF498A2ADEF}"/>
                </a:ext>
              </a:extLst>
            </p:cNvPr>
            <p:cNvSpPr txBox="1"/>
            <p:nvPr/>
          </p:nvSpPr>
          <p:spPr>
            <a:xfrm>
              <a:off x="4896625" y="1770948"/>
              <a:ext cx="1780587" cy="269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altLang="ko-KR" sz="2200" b="1" dirty="0" smtClean="0">
                  <a:solidFill>
                    <a:schemeClr val="accent1">
                      <a:lumMod val="50000"/>
                    </a:schemeClr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אולם דיגיטלי מתקדם:</a:t>
              </a:r>
            </a:p>
          </p:txBody>
        </p:sp>
      </p:grpSp>
      <p:grpSp>
        <p:nvGrpSpPr>
          <p:cNvPr id="6" name="Group 106">
            <a:extLst>
              <a:ext uri="{FF2B5EF4-FFF2-40B4-BE49-F238E27FC236}">
                <a16:creationId xmlns:a16="http://schemas.microsoft.com/office/drawing/2014/main" id="{53FD0C55-25FD-453B-8A65-C0BC15FE04EE}"/>
              </a:ext>
            </a:extLst>
          </p:cNvPr>
          <p:cNvGrpSpPr/>
          <p:nvPr/>
        </p:nvGrpSpPr>
        <p:grpSpPr>
          <a:xfrm>
            <a:off x="8157311" y="2048769"/>
            <a:ext cx="4049594" cy="2326421"/>
            <a:chOff x="4884335" y="1209352"/>
            <a:chExt cx="1939021" cy="232642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77F7087-9A7E-44C3-94D9-CDC1A31121F1}"/>
                </a:ext>
              </a:extLst>
            </p:cNvPr>
            <p:cNvSpPr txBox="1"/>
            <p:nvPr/>
          </p:nvSpPr>
          <p:spPr>
            <a:xfrm>
              <a:off x="4884335" y="1873780"/>
              <a:ext cx="1939021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accent1">
                      <a:lumMod val="50000"/>
                    </a:schemeClr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online</a:t>
              </a:r>
              <a:r>
                <a:rPr lang="he-IL" altLang="ko-KR" dirty="0">
                  <a:solidFill>
                    <a:schemeClr val="accent1">
                      <a:lumMod val="50000"/>
                    </a:schemeClr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בצ'אט </a:t>
              </a:r>
              <a:endParaRPr lang="he-IL" altLang="ko-KR" dirty="0" smtClean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/>
              <a:r>
                <a:rPr lang="he-IL" altLang="ko-KR" dirty="0" smtClean="0">
                  <a:solidFill>
                    <a:schemeClr val="accent1">
                      <a:lumMod val="50000"/>
                    </a:schemeClr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בימים א'-ה' בין השעות 08:00-17:00</a:t>
              </a:r>
            </a:p>
            <a:p>
              <a:pPr algn="ctr"/>
              <a:r>
                <a:rPr lang="he-IL" altLang="ko-KR" dirty="0" smtClean="0">
                  <a:solidFill>
                    <a:schemeClr val="accent1">
                      <a:lumMod val="50000"/>
                    </a:schemeClr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בימי ו' ,ערבי חג ובימי חול המועד</a:t>
              </a:r>
            </a:p>
            <a:p>
              <a:pPr algn="ctr"/>
              <a:r>
                <a:rPr lang="he-IL" altLang="ko-KR" dirty="0" smtClean="0">
                  <a:solidFill>
                    <a:schemeClr val="accent1">
                      <a:lumMod val="50000"/>
                    </a:schemeClr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בין השעות 08:00-12:30</a:t>
              </a:r>
            </a:p>
            <a:p>
              <a:pPr algn="ctr"/>
              <a:r>
                <a:rPr lang="he-IL" altLang="ko-KR" dirty="0" smtClean="0">
                  <a:solidFill>
                    <a:schemeClr val="accent1">
                      <a:lumMod val="50000"/>
                    </a:schemeClr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טלפון: 077-2703333 או 3852*</a:t>
              </a:r>
              <a:endParaRPr lang="en-US" altLang="ko-KR" dirty="0" smtClean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FB38433-4017-477B-ADA2-91CB6F4AD732}"/>
                </a:ext>
              </a:extLst>
            </p:cNvPr>
            <p:cNvSpPr txBox="1"/>
            <p:nvPr/>
          </p:nvSpPr>
          <p:spPr>
            <a:xfrm>
              <a:off x="5078018" y="1209352"/>
              <a:ext cx="15516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altLang="ko-KR" sz="2200" b="1" dirty="0" smtClean="0">
                  <a:solidFill>
                    <a:schemeClr val="accent1">
                      <a:lumMod val="50000"/>
                    </a:schemeClr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מוקד מידע ותמיכה טכנית בנט המשפט</a:t>
              </a:r>
              <a:endParaRPr lang="ko-KR" altLang="en-US" sz="2200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grpSp>
        <p:nvGrpSpPr>
          <p:cNvPr id="9" name="Group 118">
            <a:extLst>
              <a:ext uri="{FF2B5EF4-FFF2-40B4-BE49-F238E27FC236}">
                <a16:creationId xmlns:a16="http://schemas.microsoft.com/office/drawing/2014/main" id="{F9168C15-214E-4D24-8D12-129CFED7747F}"/>
              </a:ext>
            </a:extLst>
          </p:cNvPr>
          <p:cNvGrpSpPr/>
          <p:nvPr/>
        </p:nvGrpSpPr>
        <p:grpSpPr>
          <a:xfrm>
            <a:off x="7260436" y="4646497"/>
            <a:ext cx="5074541" cy="1725445"/>
            <a:chOff x="5046514" y="1902970"/>
            <a:chExt cx="1826860" cy="172544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AB5C245-E165-41EB-A972-A2D01F3F8E95}"/>
                </a:ext>
              </a:extLst>
            </p:cNvPr>
            <p:cNvSpPr txBox="1"/>
            <p:nvPr/>
          </p:nvSpPr>
          <p:spPr>
            <a:xfrm>
              <a:off x="5046514" y="2243420"/>
              <a:ext cx="171372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r" rtl="1"/>
              <a:r>
                <a:rPr lang="he-IL" altLang="ko-KR" dirty="0" smtClean="0">
                  <a:solidFill>
                    <a:schemeClr val="accent1">
                      <a:lumMod val="50000"/>
                    </a:schemeClr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* הזדהות ממשלתית</a:t>
              </a:r>
              <a:r>
                <a:rPr lang="he-IL" altLang="ko-KR" b="1" dirty="0" smtClean="0">
                  <a:solidFill>
                    <a:schemeClr val="accent1">
                      <a:lumMod val="50000"/>
                    </a:schemeClr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,</a:t>
              </a:r>
              <a:r>
                <a:rPr lang="he-IL" altLang="ko-KR" dirty="0" smtClean="0">
                  <a:solidFill>
                    <a:schemeClr val="accent1">
                      <a:lumMod val="50000"/>
                    </a:schemeClr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שרות זה אינו כרוך בעלות</a:t>
              </a:r>
            </a:p>
            <a:p>
              <a:pPr lvl="1" algn="r" rtl="1"/>
              <a:r>
                <a:rPr lang="he-IL" altLang="ko-KR" dirty="0" smtClean="0">
                  <a:solidFill>
                    <a:schemeClr val="accent1">
                      <a:lumMod val="50000"/>
                    </a:schemeClr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 כספית וניתן לצרף באמצעותו קבצי </a:t>
              </a:r>
              <a:r>
                <a:rPr lang="en-US" altLang="ko-KR" dirty="0" smtClean="0">
                  <a:solidFill>
                    <a:schemeClr val="accent1">
                      <a:lumMod val="50000"/>
                    </a:schemeClr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pdf</a:t>
              </a:r>
              <a:endParaRPr lang="he-IL" altLang="ko-KR" dirty="0" smtClean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lvl="1" algn="r" rtl="1"/>
              <a:r>
                <a:rPr lang="he-IL" altLang="ko-KR" dirty="0" smtClean="0">
                  <a:solidFill>
                    <a:schemeClr val="accent1">
                      <a:lumMod val="50000"/>
                    </a:schemeClr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* דרך כרטיס חכם  (ניתן לרכוש דרך חברת פרסונל </a:t>
              </a:r>
            </a:p>
            <a:p>
              <a:pPr lvl="1" algn="r" rtl="1"/>
              <a:r>
                <a:rPr lang="he-IL" altLang="ko-KR" dirty="0" smtClean="0">
                  <a:solidFill>
                    <a:schemeClr val="accent1">
                      <a:lumMod val="50000"/>
                    </a:schemeClr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 איי די או חברת </a:t>
              </a:r>
              <a:r>
                <a:rPr lang="he-IL" altLang="ko-KR" dirty="0" err="1" smtClean="0">
                  <a:solidFill>
                    <a:schemeClr val="accent1">
                      <a:lumMod val="50000"/>
                    </a:schemeClr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קומסיין</a:t>
              </a:r>
              <a:r>
                <a:rPr lang="he-IL" altLang="ko-KR" dirty="0" smtClean="0">
                  <a:solidFill>
                    <a:schemeClr val="accent1">
                      <a:lumMod val="50000"/>
                    </a:schemeClr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)</a:t>
              </a:r>
            </a:p>
            <a:p>
              <a:pPr marL="628650" lvl="1" indent="-171450" algn="r" rtl="1">
                <a:buFont typeface="Arial" panose="020B0604020202020204" pitchFamily="34" charset="0"/>
                <a:buChar char="•"/>
              </a:pPr>
              <a:endParaRPr lang="he-IL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866BC5C-392F-49DE-A310-66B2F5CC36B5}"/>
                </a:ext>
              </a:extLst>
            </p:cNvPr>
            <p:cNvSpPr txBox="1"/>
            <p:nvPr/>
          </p:nvSpPr>
          <p:spPr>
            <a:xfrm>
              <a:off x="5092787" y="1902970"/>
              <a:ext cx="178058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altLang="ko-KR" sz="2200" b="1" dirty="0" smtClean="0">
                  <a:solidFill>
                    <a:schemeClr val="accent1">
                      <a:lumMod val="50000"/>
                    </a:schemeClr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ביצוע פעולות במחשב נייד/נייח</a:t>
              </a:r>
              <a:endParaRPr lang="ko-KR" altLang="en-US" sz="2200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grpSp>
        <p:nvGrpSpPr>
          <p:cNvPr id="12" name="Group 127">
            <a:extLst>
              <a:ext uri="{FF2B5EF4-FFF2-40B4-BE49-F238E27FC236}">
                <a16:creationId xmlns:a16="http://schemas.microsoft.com/office/drawing/2014/main" id="{D5012831-34BE-449A-9454-C33C897F47BC}"/>
              </a:ext>
            </a:extLst>
          </p:cNvPr>
          <p:cNvGrpSpPr/>
          <p:nvPr/>
        </p:nvGrpSpPr>
        <p:grpSpPr>
          <a:xfrm>
            <a:off x="3445566" y="5406634"/>
            <a:ext cx="3587808" cy="1079710"/>
            <a:chOff x="4775402" y="1783849"/>
            <a:chExt cx="1988833" cy="78842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DD12E4-686E-4894-AE58-EFEEFF78F74C}"/>
                </a:ext>
              </a:extLst>
            </p:cNvPr>
            <p:cNvSpPr txBox="1"/>
            <p:nvPr/>
          </p:nvSpPr>
          <p:spPr>
            <a:xfrm>
              <a:off x="4775402" y="2100310"/>
              <a:ext cx="1988833" cy="471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e-IL" altLang="ko-KR" dirty="0" smtClean="0">
                  <a:solidFill>
                    <a:schemeClr val="accent1">
                      <a:lumMod val="50000"/>
                    </a:schemeClr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* הזדהות ממשלתית</a:t>
              </a:r>
            </a:p>
            <a:p>
              <a:pPr algn="r"/>
              <a:r>
                <a:rPr lang="he-IL" altLang="ko-KR" dirty="0" smtClean="0">
                  <a:solidFill>
                    <a:schemeClr val="accent1">
                      <a:lumMod val="50000"/>
                    </a:schemeClr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* רישום לאפליקציית יישומון לעו"ד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AFF64B3-5DB1-465E-8F7F-59E95B1014DC}"/>
                </a:ext>
              </a:extLst>
            </p:cNvPr>
            <p:cNvSpPr txBox="1"/>
            <p:nvPr/>
          </p:nvSpPr>
          <p:spPr>
            <a:xfrm>
              <a:off x="4965550" y="1783849"/>
              <a:ext cx="1780587" cy="314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e-IL" altLang="ko-KR" sz="2200" b="1" dirty="0" smtClean="0">
                  <a:solidFill>
                    <a:schemeClr val="accent1">
                      <a:lumMod val="50000"/>
                    </a:schemeClr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קבלת מידע דרך טלפון נייד</a:t>
              </a:r>
              <a:endParaRPr lang="ko-KR" altLang="en-US" sz="2200" b="1" dirty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grpSp>
        <p:nvGrpSpPr>
          <p:cNvPr id="18" name="그룹 47">
            <a:extLst>
              <a:ext uri="{FF2B5EF4-FFF2-40B4-BE49-F238E27FC236}">
                <a16:creationId xmlns:a16="http://schemas.microsoft.com/office/drawing/2014/main" id="{5F61892F-401D-440D-9C8C-48A2E93AA003}"/>
              </a:ext>
            </a:extLst>
          </p:cNvPr>
          <p:cNvGrpSpPr/>
          <p:nvPr/>
        </p:nvGrpSpPr>
        <p:grpSpPr>
          <a:xfrm>
            <a:off x="3457208" y="2373247"/>
            <a:ext cx="5335891" cy="2999203"/>
            <a:chOff x="3360334" y="2373247"/>
            <a:chExt cx="5335891" cy="2999203"/>
          </a:xfrm>
        </p:grpSpPr>
        <p:sp>
          <p:nvSpPr>
            <p:cNvPr id="19" name="Oval 94">
              <a:extLst>
                <a:ext uri="{FF2B5EF4-FFF2-40B4-BE49-F238E27FC236}">
                  <a16:creationId xmlns:a16="http://schemas.microsoft.com/office/drawing/2014/main" id="{2FA828A9-4112-4507-B1DD-2EFF9175E7C7}"/>
                </a:ext>
              </a:extLst>
            </p:cNvPr>
            <p:cNvSpPr/>
            <p:nvPr/>
          </p:nvSpPr>
          <p:spPr>
            <a:xfrm>
              <a:off x="3360334" y="2373247"/>
              <a:ext cx="725420" cy="72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Oval 95">
              <a:extLst>
                <a:ext uri="{FF2B5EF4-FFF2-40B4-BE49-F238E27FC236}">
                  <a16:creationId xmlns:a16="http://schemas.microsoft.com/office/drawing/2014/main" id="{6B4FE019-6CDC-48AF-AA3B-CF7A708ED772}"/>
                </a:ext>
              </a:extLst>
            </p:cNvPr>
            <p:cNvSpPr/>
            <p:nvPr/>
          </p:nvSpPr>
          <p:spPr>
            <a:xfrm>
              <a:off x="4038592" y="3917155"/>
              <a:ext cx="725420" cy="72542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Oval 96">
              <a:extLst>
                <a:ext uri="{FF2B5EF4-FFF2-40B4-BE49-F238E27FC236}">
                  <a16:creationId xmlns:a16="http://schemas.microsoft.com/office/drawing/2014/main" id="{F127AB38-FE24-4D5D-8898-48DF828B7D40}"/>
                </a:ext>
              </a:extLst>
            </p:cNvPr>
            <p:cNvSpPr/>
            <p:nvPr/>
          </p:nvSpPr>
          <p:spPr>
            <a:xfrm>
              <a:off x="5636155" y="4647030"/>
              <a:ext cx="725420" cy="7254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Oval 97">
              <a:extLst>
                <a:ext uri="{FF2B5EF4-FFF2-40B4-BE49-F238E27FC236}">
                  <a16:creationId xmlns:a16="http://schemas.microsoft.com/office/drawing/2014/main" id="{D30E8E6D-FA1B-4679-BE63-C8A76CAB66FD}"/>
                </a:ext>
              </a:extLst>
            </p:cNvPr>
            <p:cNvSpPr/>
            <p:nvPr/>
          </p:nvSpPr>
          <p:spPr>
            <a:xfrm>
              <a:off x="7307483" y="3935887"/>
              <a:ext cx="725420" cy="72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Oval 98">
              <a:extLst>
                <a:ext uri="{FF2B5EF4-FFF2-40B4-BE49-F238E27FC236}">
                  <a16:creationId xmlns:a16="http://schemas.microsoft.com/office/drawing/2014/main" id="{0110114F-A81A-4D02-9F7E-63E58A41147C}"/>
                </a:ext>
              </a:extLst>
            </p:cNvPr>
            <p:cNvSpPr/>
            <p:nvPr/>
          </p:nvSpPr>
          <p:spPr>
            <a:xfrm>
              <a:off x="7970805" y="2410829"/>
              <a:ext cx="725420" cy="72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9" name="그룹 43">
              <a:extLst>
                <a:ext uri="{FF2B5EF4-FFF2-40B4-BE49-F238E27FC236}">
                  <a16:creationId xmlns:a16="http://schemas.microsoft.com/office/drawing/2014/main" id="{FF4CB353-5394-401C-836B-6AE492231362}"/>
                </a:ext>
              </a:extLst>
            </p:cNvPr>
            <p:cNvGrpSpPr/>
            <p:nvPr/>
          </p:nvGrpSpPr>
          <p:grpSpPr>
            <a:xfrm>
              <a:off x="4208243" y="2644948"/>
              <a:ext cx="940156" cy="1298632"/>
              <a:chOff x="4208243" y="2644948"/>
              <a:chExt cx="940156" cy="1298632"/>
            </a:xfrm>
          </p:grpSpPr>
          <p:sp>
            <p:nvSpPr>
              <p:cNvPr id="39" name="Rectangle 15">
                <a:extLst>
                  <a:ext uri="{FF2B5EF4-FFF2-40B4-BE49-F238E27FC236}">
                    <a16:creationId xmlns:a16="http://schemas.microsoft.com/office/drawing/2014/main" id="{908610C5-55F3-4856-B163-D6EDF2A3B260}"/>
                  </a:ext>
                </a:extLst>
              </p:cNvPr>
              <p:cNvSpPr/>
              <p:nvPr/>
            </p:nvSpPr>
            <p:spPr>
              <a:xfrm rot="10800000">
                <a:off x="4208243" y="2644948"/>
                <a:ext cx="940156" cy="907440"/>
              </a:xfrm>
              <a:custGeom>
                <a:avLst/>
                <a:gdLst/>
                <a:ahLst/>
                <a:cxnLst/>
                <a:rect l="l" t="t" r="r" b="b"/>
                <a:pathLst>
                  <a:path w="929571" h="897222">
                    <a:moveTo>
                      <a:pt x="929571" y="731682"/>
                    </a:moveTo>
                    <a:lnTo>
                      <a:pt x="929571" y="897222"/>
                    </a:lnTo>
                    <a:lnTo>
                      <a:pt x="442770" y="897222"/>
                    </a:lnTo>
                    <a:lnTo>
                      <a:pt x="298754" y="897222"/>
                    </a:lnTo>
                    <a:lnTo>
                      <a:pt x="274103" y="897222"/>
                    </a:lnTo>
                    <a:cubicBezTo>
                      <a:pt x="274103" y="613647"/>
                      <a:pt x="176652" y="340818"/>
                      <a:pt x="0" y="123903"/>
                    </a:cubicBezTo>
                    <a:lnTo>
                      <a:pt x="116909" y="0"/>
                    </a:lnTo>
                    <a:cubicBezTo>
                      <a:pt x="291351" y="207479"/>
                      <a:pt x="400795" y="461979"/>
                      <a:pt x="432150" y="7316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0" name="직사각형 39">
                <a:extLst>
                  <a:ext uri="{FF2B5EF4-FFF2-40B4-BE49-F238E27FC236}">
                    <a16:creationId xmlns:a16="http://schemas.microsoft.com/office/drawing/2014/main" id="{DD1C1146-D750-4C3E-AA0C-FFE394228775}"/>
                  </a:ext>
                </a:extLst>
              </p:cNvPr>
              <p:cNvSpPr/>
              <p:nvPr/>
            </p:nvSpPr>
            <p:spPr>
              <a:xfrm rot="8013803">
                <a:off x="4525257" y="3527303"/>
                <a:ext cx="665367" cy="16718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0" name="그룹 44">
              <a:extLst>
                <a:ext uri="{FF2B5EF4-FFF2-40B4-BE49-F238E27FC236}">
                  <a16:creationId xmlns:a16="http://schemas.microsoft.com/office/drawing/2014/main" id="{865F5BA2-10BE-4C30-AE8B-66AF27F9721B}"/>
                </a:ext>
              </a:extLst>
            </p:cNvPr>
            <p:cNvGrpSpPr/>
            <p:nvPr/>
          </p:nvGrpSpPr>
          <p:grpSpPr>
            <a:xfrm>
              <a:off x="4949768" y="3468925"/>
              <a:ext cx="1023989" cy="1021535"/>
              <a:chOff x="4949768" y="3468925"/>
              <a:chExt cx="1023989" cy="1021535"/>
            </a:xfrm>
          </p:grpSpPr>
          <p:sp>
            <p:nvSpPr>
              <p:cNvPr id="37" name="Rectangle 15">
                <a:extLst>
                  <a:ext uri="{FF2B5EF4-FFF2-40B4-BE49-F238E27FC236}">
                    <a16:creationId xmlns:a16="http://schemas.microsoft.com/office/drawing/2014/main" id="{A8AEA913-92D0-4F18-B84B-2632FEB8F871}"/>
                  </a:ext>
                </a:extLst>
              </p:cNvPr>
              <p:cNvSpPr/>
              <p:nvPr/>
            </p:nvSpPr>
            <p:spPr>
              <a:xfrm rot="8033242">
                <a:off x="4933409" y="3485284"/>
                <a:ext cx="940158" cy="907439"/>
              </a:xfrm>
              <a:custGeom>
                <a:avLst/>
                <a:gdLst/>
                <a:ahLst/>
                <a:cxnLst/>
                <a:rect l="l" t="t" r="r" b="b"/>
                <a:pathLst>
                  <a:path w="929571" h="897222">
                    <a:moveTo>
                      <a:pt x="929571" y="731682"/>
                    </a:moveTo>
                    <a:lnTo>
                      <a:pt x="929571" y="897222"/>
                    </a:lnTo>
                    <a:lnTo>
                      <a:pt x="442770" y="897222"/>
                    </a:lnTo>
                    <a:lnTo>
                      <a:pt x="298754" y="897222"/>
                    </a:lnTo>
                    <a:lnTo>
                      <a:pt x="274103" y="897222"/>
                    </a:lnTo>
                    <a:cubicBezTo>
                      <a:pt x="274103" y="613647"/>
                      <a:pt x="176652" y="340818"/>
                      <a:pt x="0" y="123903"/>
                    </a:cubicBezTo>
                    <a:lnTo>
                      <a:pt x="116909" y="0"/>
                    </a:lnTo>
                    <a:cubicBezTo>
                      <a:pt x="291351" y="207479"/>
                      <a:pt x="400795" y="461979"/>
                      <a:pt x="432150" y="73168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8" name="직사각형 40">
                <a:extLst>
                  <a:ext uri="{FF2B5EF4-FFF2-40B4-BE49-F238E27FC236}">
                    <a16:creationId xmlns:a16="http://schemas.microsoft.com/office/drawing/2014/main" id="{5E124F88-6757-4964-9228-F96E326388C4}"/>
                  </a:ext>
                </a:extLst>
              </p:cNvPr>
              <p:cNvSpPr/>
              <p:nvPr/>
            </p:nvSpPr>
            <p:spPr>
              <a:xfrm rot="5400000">
                <a:off x="5557480" y="4074183"/>
                <a:ext cx="665367" cy="16718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1" name="그룹 45">
              <a:extLst>
                <a:ext uri="{FF2B5EF4-FFF2-40B4-BE49-F238E27FC236}">
                  <a16:creationId xmlns:a16="http://schemas.microsoft.com/office/drawing/2014/main" id="{A0E380D1-830A-4D69-B573-58F7EEA169CA}"/>
                </a:ext>
              </a:extLst>
            </p:cNvPr>
            <p:cNvGrpSpPr/>
            <p:nvPr/>
          </p:nvGrpSpPr>
          <p:grpSpPr>
            <a:xfrm>
              <a:off x="6039431" y="3513963"/>
              <a:ext cx="1041907" cy="982036"/>
              <a:chOff x="6039431" y="3513963"/>
              <a:chExt cx="1041907" cy="982036"/>
            </a:xfrm>
          </p:grpSpPr>
          <p:sp>
            <p:nvSpPr>
              <p:cNvPr id="35" name="Rectangle 15">
                <a:extLst>
                  <a:ext uri="{FF2B5EF4-FFF2-40B4-BE49-F238E27FC236}">
                    <a16:creationId xmlns:a16="http://schemas.microsoft.com/office/drawing/2014/main" id="{CD6097C7-30D5-4FFD-A105-02D074143401}"/>
                  </a:ext>
                </a:extLst>
              </p:cNvPr>
              <p:cNvSpPr/>
              <p:nvPr/>
            </p:nvSpPr>
            <p:spPr>
              <a:xfrm rot="5400000">
                <a:off x="6023072" y="3572201"/>
                <a:ext cx="940157" cy="907439"/>
              </a:xfrm>
              <a:custGeom>
                <a:avLst/>
                <a:gdLst/>
                <a:ahLst/>
                <a:cxnLst/>
                <a:rect l="l" t="t" r="r" b="b"/>
                <a:pathLst>
                  <a:path w="929571" h="897222">
                    <a:moveTo>
                      <a:pt x="929571" y="731682"/>
                    </a:moveTo>
                    <a:lnTo>
                      <a:pt x="929571" y="897222"/>
                    </a:lnTo>
                    <a:lnTo>
                      <a:pt x="442770" y="897222"/>
                    </a:lnTo>
                    <a:lnTo>
                      <a:pt x="298754" y="897222"/>
                    </a:lnTo>
                    <a:lnTo>
                      <a:pt x="274103" y="897222"/>
                    </a:lnTo>
                    <a:cubicBezTo>
                      <a:pt x="274103" y="613647"/>
                      <a:pt x="176652" y="340818"/>
                      <a:pt x="0" y="123903"/>
                    </a:cubicBezTo>
                    <a:lnTo>
                      <a:pt x="116909" y="0"/>
                    </a:lnTo>
                    <a:cubicBezTo>
                      <a:pt x="291351" y="207479"/>
                      <a:pt x="400795" y="461979"/>
                      <a:pt x="432150" y="73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" name="직사각형 41">
                <a:extLst>
                  <a:ext uri="{FF2B5EF4-FFF2-40B4-BE49-F238E27FC236}">
                    <a16:creationId xmlns:a16="http://schemas.microsoft.com/office/drawing/2014/main" id="{A66988D2-5EE1-41E0-8FB9-B236BD886627}"/>
                  </a:ext>
                </a:extLst>
              </p:cNvPr>
              <p:cNvSpPr/>
              <p:nvPr/>
            </p:nvSpPr>
            <p:spPr>
              <a:xfrm rot="2700000">
                <a:off x="6665061" y="3763053"/>
                <a:ext cx="665367" cy="16718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2" name="그룹 46">
              <a:extLst>
                <a:ext uri="{FF2B5EF4-FFF2-40B4-BE49-F238E27FC236}">
                  <a16:creationId xmlns:a16="http://schemas.microsoft.com/office/drawing/2014/main" id="{EA465519-3AAF-4B86-BD49-33B9ED4EA9B3}"/>
                </a:ext>
              </a:extLst>
            </p:cNvPr>
            <p:cNvGrpSpPr/>
            <p:nvPr/>
          </p:nvGrpSpPr>
          <p:grpSpPr>
            <a:xfrm>
              <a:off x="6863408" y="2730302"/>
              <a:ext cx="1026294" cy="1024172"/>
              <a:chOff x="6863408" y="2730302"/>
              <a:chExt cx="1026294" cy="1024172"/>
            </a:xfrm>
          </p:grpSpPr>
          <p:sp>
            <p:nvSpPr>
              <p:cNvPr id="33" name="Rectangle 15">
                <a:extLst>
                  <a:ext uri="{FF2B5EF4-FFF2-40B4-BE49-F238E27FC236}">
                    <a16:creationId xmlns:a16="http://schemas.microsoft.com/office/drawing/2014/main" id="{5EA1E711-66CD-41B8-84C0-6CAF2168C84D}"/>
                  </a:ext>
                </a:extLst>
              </p:cNvPr>
              <p:cNvSpPr/>
              <p:nvPr/>
            </p:nvSpPr>
            <p:spPr>
              <a:xfrm rot="2633242">
                <a:off x="6863408" y="2847034"/>
                <a:ext cx="940157" cy="907440"/>
              </a:xfrm>
              <a:custGeom>
                <a:avLst/>
                <a:gdLst/>
                <a:ahLst/>
                <a:cxnLst/>
                <a:rect l="l" t="t" r="r" b="b"/>
                <a:pathLst>
                  <a:path w="929571" h="897222">
                    <a:moveTo>
                      <a:pt x="929571" y="731682"/>
                    </a:moveTo>
                    <a:lnTo>
                      <a:pt x="929571" y="897222"/>
                    </a:lnTo>
                    <a:lnTo>
                      <a:pt x="442770" y="897222"/>
                    </a:lnTo>
                    <a:lnTo>
                      <a:pt x="298754" y="897222"/>
                    </a:lnTo>
                    <a:lnTo>
                      <a:pt x="274103" y="897222"/>
                    </a:lnTo>
                    <a:cubicBezTo>
                      <a:pt x="274103" y="613647"/>
                      <a:pt x="176652" y="340818"/>
                      <a:pt x="0" y="123903"/>
                    </a:cubicBezTo>
                    <a:lnTo>
                      <a:pt x="116909" y="0"/>
                    </a:lnTo>
                    <a:cubicBezTo>
                      <a:pt x="291351" y="207479"/>
                      <a:pt x="400795" y="461979"/>
                      <a:pt x="432150" y="7316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직사각형 42">
                <a:extLst>
                  <a:ext uri="{FF2B5EF4-FFF2-40B4-BE49-F238E27FC236}">
                    <a16:creationId xmlns:a16="http://schemas.microsoft.com/office/drawing/2014/main" id="{91F199D2-CA64-4599-BE1E-D35BEB00598B}"/>
                  </a:ext>
                </a:extLst>
              </p:cNvPr>
              <p:cNvSpPr/>
              <p:nvPr/>
            </p:nvSpPr>
            <p:spPr>
              <a:xfrm>
                <a:off x="7224335" y="2730302"/>
                <a:ext cx="665367" cy="16718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9ED417EA-78B0-43E8-9A1E-F763DCD07371}"/>
              </a:ext>
            </a:extLst>
          </p:cNvPr>
          <p:cNvSpPr/>
          <p:nvPr/>
        </p:nvSpPr>
        <p:spPr>
          <a:xfrm>
            <a:off x="5099832" y="1617067"/>
            <a:ext cx="2050642" cy="2050642"/>
          </a:xfrm>
          <a:custGeom>
            <a:avLst/>
            <a:gdLst>
              <a:gd name="connsiteX0" fmla="*/ 3057049 w 3057525"/>
              <a:gd name="connsiteY0" fmla="*/ 1532096 h 3057525"/>
              <a:gd name="connsiteX1" fmla="*/ 1532096 w 3057525"/>
              <a:gd name="connsiteY1" fmla="*/ 3057049 h 3057525"/>
              <a:gd name="connsiteX2" fmla="*/ 7144 w 3057525"/>
              <a:gd name="connsiteY2" fmla="*/ 1532096 h 3057525"/>
              <a:gd name="connsiteX3" fmla="*/ 1532096 w 3057525"/>
              <a:gd name="connsiteY3" fmla="*/ 7144 h 3057525"/>
              <a:gd name="connsiteX4" fmla="*/ 3057049 w 3057525"/>
              <a:gd name="connsiteY4" fmla="*/ 1532096 h 305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7525" h="3057525">
                <a:moveTo>
                  <a:pt x="3057049" y="1532096"/>
                </a:moveTo>
                <a:cubicBezTo>
                  <a:pt x="3057049" y="2374304"/>
                  <a:pt x="2374304" y="3057049"/>
                  <a:pt x="1532096" y="3057049"/>
                </a:cubicBezTo>
                <a:cubicBezTo>
                  <a:pt x="689888" y="3057049"/>
                  <a:pt x="7144" y="2374304"/>
                  <a:pt x="7144" y="1532096"/>
                </a:cubicBezTo>
                <a:cubicBezTo>
                  <a:pt x="7144" y="689888"/>
                  <a:pt x="689888" y="7144"/>
                  <a:pt x="1532096" y="7144"/>
                </a:cubicBezTo>
                <a:cubicBezTo>
                  <a:pt x="2374304" y="7144"/>
                  <a:pt x="3057049" y="689888"/>
                  <a:pt x="3057049" y="153209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he-IL" sz="3600" b="1" dirty="0" err="1" smtClean="0">
                <a:solidFill>
                  <a:schemeClr val="accent4">
                    <a:lumMod val="75000"/>
                  </a:schemeClr>
                </a:solidFill>
              </a:rPr>
              <a:t>דיגיטל</a:t>
            </a:r>
            <a:endParaRPr lang="en-US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2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254422" y="2613150"/>
            <a:ext cx="417857" cy="331508"/>
          </a:xfrm>
          <a:custGeom>
            <a:avLst/>
            <a:gdLst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3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7539158" y="4149313"/>
            <a:ext cx="447418" cy="316314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4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5960092" y="4788011"/>
            <a:ext cx="271294" cy="41791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8" name="Rounded Rectangle 1">
            <a:extLst>
              <a:ext uri="{FF2B5EF4-FFF2-40B4-BE49-F238E27FC236}">
                <a16:creationId xmlns:a16="http://schemas.microsoft.com/office/drawing/2014/main" id="{87914811-EC23-4FC1-9BE2-90C10CBB0AF4}"/>
              </a:ext>
            </a:extLst>
          </p:cNvPr>
          <p:cNvSpPr>
            <a:spLocks noChangeAspect="1"/>
          </p:cNvSpPr>
          <p:nvPr/>
        </p:nvSpPr>
        <p:spPr>
          <a:xfrm>
            <a:off x="3707130" y="2566670"/>
            <a:ext cx="200630" cy="338573"/>
          </a:xfrm>
          <a:custGeom>
            <a:avLst/>
            <a:gdLst/>
            <a:ahLst/>
            <a:cxnLst/>
            <a:rect l="l" t="t" r="r" b="b"/>
            <a:pathLst>
              <a:path w="2337548" h="3944720">
                <a:moveTo>
                  <a:pt x="2013548" y="1242075"/>
                </a:moveTo>
                <a:lnTo>
                  <a:pt x="2337548" y="1242075"/>
                </a:lnTo>
                <a:lnTo>
                  <a:pt x="2337548" y="1945866"/>
                </a:lnTo>
                <a:lnTo>
                  <a:pt x="2337548" y="1962155"/>
                </a:lnTo>
                <a:lnTo>
                  <a:pt x="2336798" y="1962155"/>
                </a:lnTo>
                <a:cubicBezTo>
                  <a:pt x="2330129" y="2597501"/>
                  <a:pt x="1898450" y="3121603"/>
                  <a:pt x="1336990" y="3208701"/>
                </a:cubicBezTo>
                <a:lnTo>
                  <a:pt x="1336990" y="3620720"/>
                </a:lnTo>
                <a:lnTo>
                  <a:pt x="1895070" y="3620720"/>
                </a:lnTo>
                <a:lnTo>
                  <a:pt x="1895070" y="3944720"/>
                </a:lnTo>
                <a:lnTo>
                  <a:pt x="454910" y="3944720"/>
                </a:lnTo>
                <a:lnTo>
                  <a:pt x="454910" y="3620720"/>
                </a:lnTo>
                <a:lnTo>
                  <a:pt x="1012990" y="3620720"/>
                </a:lnTo>
                <a:lnTo>
                  <a:pt x="1012990" y="3210585"/>
                </a:lnTo>
                <a:cubicBezTo>
                  <a:pt x="447376" y="3129632"/>
                  <a:pt x="8655" y="2604919"/>
                  <a:pt x="389" y="1964536"/>
                </a:cubicBezTo>
                <a:lnTo>
                  <a:pt x="0" y="1964536"/>
                </a:lnTo>
                <a:lnTo>
                  <a:pt x="0" y="1244456"/>
                </a:lnTo>
                <a:lnTo>
                  <a:pt x="324000" y="1244456"/>
                </a:lnTo>
                <a:lnTo>
                  <a:pt x="324000" y="1964536"/>
                </a:lnTo>
                <a:lnTo>
                  <a:pt x="323361" y="1964536"/>
                </a:lnTo>
                <a:cubicBezTo>
                  <a:pt x="331926" y="2486037"/>
                  <a:pt x="710705" y="2903701"/>
                  <a:pt x="1173940" y="2900510"/>
                </a:cubicBezTo>
                <a:cubicBezTo>
                  <a:pt x="1634302" y="2897337"/>
                  <a:pt x="2006933" y="2479634"/>
                  <a:pt x="2014006" y="1962155"/>
                </a:cubicBezTo>
                <a:lnTo>
                  <a:pt x="2013548" y="1962155"/>
                </a:lnTo>
                <a:close/>
                <a:moveTo>
                  <a:pt x="1168773" y="0"/>
                </a:moveTo>
                <a:cubicBezTo>
                  <a:pt x="1546536" y="0"/>
                  <a:pt x="1852773" y="306237"/>
                  <a:pt x="1852773" y="684000"/>
                </a:cubicBezTo>
                <a:lnTo>
                  <a:pt x="1852773" y="1980000"/>
                </a:lnTo>
                <a:cubicBezTo>
                  <a:pt x="1852773" y="2357763"/>
                  <a:pt x="1546536" y="2664000"/>
                  <a:pt x="1168773" y="2664000"/>
                </a:cubicBezTo>
                <a:cubicBezTo>
                  <a:pt x="791010" y="2664000"/>
                  <a:pt x="484773" y="2357763"/>
                  <a:pt x="484773" y="1980000"/>
                </a:cubicBezTo>
                <a:lnTo>
                  <a:pt x="484773" y="684000"/>
                </a:lnTo>
                <a:cubicBezTo>
                  <a:pt x="484773" y="306237"/>
                  <a:pt x="791010" y="0"/>
                  <a:pt x="1168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45" name="Group 100">
            <a:extLst>
              <a:ext uri="{FF2B5EF4-FFF2-40B4-BE49-F238E27FC236}">
                <a16:creationId xmlns:a16="http://schemas.microsoft.com/office/drawing/2014/main" id="{5C37070D-F164-4183-A090-9C537600EA63}"/>
              </a:ext>
            </a:extLst>
          </p:cNvPr>
          <p:cNvGrpSpPr/>
          <p:nvPr/>
        </p:nvGrpSpPr>
        <p:grpSpPr>
          <a:xfrm>
            <a:off x="1396666" y="4384688"/>
            <a:ext cx="3543838" cy="779482"/>
            <a:chOff x="4805859" y="1771775"/>
            <a:chExt cx="2127055" cy="487944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58048C5-18DF-41A4-AAD2-DC8A89BFB2A7}"/>
                </a:ext>
              </a:extLst>
            </p:cNvPr>
            <p:cNvSpPr txBox="1"/>
            <p:nvPr/>
          </p:nvSpPr>
          <p:spPr>
            <a:xfrm>
              <a:off x="4805859" y="2009256"/>
              <a:ext cx="1780587" cy="250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e-IL" altLang="ko-KR" sz="1200" dirty="0">
                  <a:solidFill>
                    <a:schemeClr val="accent1">
                      <a:lumMod val="50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he-IL" altLang="ko-KR" sz="2000" dirty="0" smtClean="0">
                  <a:solidFill>
                    <a:schemeClr val="accent1">
                      <a:lumMod val="50000"/>
                    </a:schemeClr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הזמנת תור מראש</a:t>
              </a:r>
              <a:endParaRPr lang="en-US" altLang="ko-KR" sz="2000" dirty="0" smtClean="0">
                <a:solidFill>
                  <a:schemeClr val="accent1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ECD7A93-73BB-4334-B040-DEF498A2ADEF}"/>
                </a:ext>
              </a:extLst>
            </p:cNvPr>
            <p:cNvSpPr txBox="1"/>
            <p:nvPr/>
          </p:nvSpPr>
          <p:spPr>
            <a:xfrm>
              <a:off x="5152327" y="1771775"/>
              <a:ext cx="1780587" cy="269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altLang="ko-KR" sz="2200" b="1" dirty="0" smtClean="0">
                  <a:solidFill>
                    <a:schemeClr val="accent1">
                      <a:lumMod val="50000"/>
                    </a:schemeClr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קבלת קהל</a:t>
              </a:r>
            </a:p>
          </p:txBody>
        </p:sp>
      </p:grpSp>
      <p:sp>
        <p:nvSpPr>
          <p:cNvPr id="51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4287827" y="4072701"/>
            <a:ext cx="440248" cy="39032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624242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val 21">
            <a:extLst>
              <a:ext uri="{FF2B5EF4-FFF2-40B4-BE49-F238E27FC236}">
                <a16:creationId xmlns:a16="http://schemas.microsoft.com/office/drawing/2014/main" id="{48C4DDE5-9EB5-4CA7-B3A1-2F19934179B5}"/>
              </a:ext>
            </a:extLst>
          </p:cNvPr>
          <p:cNvSpPr/>
          <p:nvPr/>
        </p:nvSpPr>
        <p:spPr>
          <a:xfrm>
            <a:off x="5440530" y="3500677"/>
            <a:ext cx="1822500" cy="1822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TextBox 2"/>
          <p:cNvSpPr txBox="1"/>
          <p:nvPr/>
        </p:nvSpPr>
        <p:spPr>
          <a:xfrm>
            <a:off x="1080402" y="812169"/>
            <a:ext cx="9757954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דגשים מקצועיים</a:t>
            </a:r>
          </a:p>
        </p:txBody>
      </p:sp>
      <p:grpSp>
        <p:nvGrpSpPr>
          <p:cNvPr id="4" name="그룹 8">
            <a:extLst>
              <a:ext uri="{FF2B5EF4-FFF2-40B4-BE49-F238E27FC236}">
                <a16:creationId xmlns:a16="http://schemas.microsoft.com/office/drawing/2014/main" id="{9F95B310-05EC-480B-8208-D8B13529EEC5}"/>
              </a:ext>
            </a:extLst>
          </p:cNvPr>
          <p:cNvGrpSpPr/>
          <p:nvPr/>
        </p:nvGrpSpPr>
        <p:grpSpPr>
          <a:xfrm rot="5632559">
            <a:off x="4486064" y="2516849"/>
            <a:ext cx="3900270" cy="3852987"/>
            <a:chOff x="6909012" y="1477406"/>
            <a:chExt cx="3900270" cy="3852987"/>
          </a:xfrm>
        </p:grpSpPr>
        <p:sp>
          <p:nvSpPr>
            <p:cNvPr id="5" name="Diamond 5">
              <a:extLst>
                <a:ext uri="{FF2B5EF4-FFF2-40B4-BE49-F238E27FC236}">
                  <a16:creationId xmlns:a16="http://schemas.microsoft.com/office/drawing/2014/main" id="{890AF0D7-E6E6-421E-83E4-358ED2F62357}"/>
                </a:ext>
              </a:extLst>
            </p:cNvPr>
            <p:cNvSpPr/>
            <p:nvPr/>
          </p:nvSpPr>
          <p:spPr>
            <a:xfrm>
              <a:off x="9500423" y="1610630"/>
              <a:ext cx="337247" cy="338244"/>
            </a:xfrm>
            <a:custGeom>
              <a:avLst/>
              <a:gdLst/>
              <a:ahLst/>
              <a:cxnLst/>
              <a:rect l="l" t="t" r="r" b="b"/>
              <a:pathLst>
                <a:path w="3240001" h="3249575">
                  <a:moveTo>
                    <a:pt x="1275349" y="2002569"/>
                  </a:moveTo>
                  <a:lnTo>
                    <a:pt x="1625117" y="2233002"/>
                  </a:lnTo>
                  <a:lnTo>
                    <a:pt x="1968772" y="2006596"/>
                  </a:lnTo>
                  <a:lnTo>
                    <a:pt x="3240001" y="3249575"/>
                  </a:lnTo>
                  <a:lnTo>
                    <a:pt x="0" y="3249575"/>
                  </a:lnTo>
                  <a:close/>
                  <a:moveTo>
                    <a:pt x="1067116" y="1473605"/>
                  </a:moveTo>
                  <a:lnTo>
                    <a:pt x="1067116" y="1581605"/>
                  </a:lnTo>
                  <a:lnTo>
                    <a:pt x="2183116" y="1581605"/>
                  </a:lnTo>
                  <a:lnTo>
                    <a:pt x="2183116" y="1473605"/>
                  </a:lnTo>
                  <a:close/>
                  <a:moveTo>
                    <a:pt x="1067116" y="1267205"/>
                  </a:moveTo>
                  <a:lnTo>
                    <a:pt x="1067116" y="1375205"/>
                  </a:lnTo>
                  <a:lnTo>
                    <a:pt x="2183116" y="1375205"/>
                  </a:lnTo>
                  <a:lnTo>
                    <a:pt x="2183116" y="1267205"/>
                  </a:lnTo>
                  <a:close/>
                  <a:moveTo>
                    <a:pt x="3240001" y="1172196"/>
                  </a:moveTo>
                  <a:lnTo>
                    <a:pt x="3240001" y="3142550"/>
                  </a:lnTo>
                  <a:lnTo>
                    <a:pt x="2026252" y="1968728"/>
                  </a:lnTo>
                  <a:lnTo>
                    <a:pt x="3049854" y="1294362"/>
                  </a:lnTo>
                  <a:close/>
                  <a:moveTo>
                    <a:pt x="0" y="1172196"/>
                  </a:moveTo>
                  <a:lnTo>
                    <a:pt x="602850" y="1559516"/>
                  </a:lnTo>
                  <a:lnTo>
                    <a:pt x="1217896" y="1964719"/>
                  </a:lnTo>
                  <a:lnTo>
                    <a:pt x="0" y="3142550"/>
                  </a:lnTo>
                  <a:close/>
                  <a:moveTo>
                    <a:pt x="1067116" y="1060805"/>
                  </a:moveTo>
                  <a:lnTo>
                    <a:pt x="1067116" y="1168805"/>
                  </a:lnTo>
                  <a:lnTo>
                    <a:pt x="2183116" y="1168805"/>
                  </a:lnTo>
                  <a:lnTo>
                    <a:pt x="2183116" y="1060805"/>
                  </a:lnTo>
                  <a:close/>
                  <a:moveTo>
                    <a:pt x="869032" y="816137"/>
                  </a:moveTo>
                  <a:lnTo>
                    <a:pt x="2381200" y="816137"/>
                  </a:lnTo>
                  <a:lnTo>
                    <a:pt x="2381200" y="1623491"/>
                  </a:lnTo>
                  <a:lnTo>
                    <a:pt x="1668045" y="2093329"/>
                  </a:lnTo>
                  <a:lnTo>
                    <a:pt x="1625116" y="2121611"/>
                  </a:lnTo>
                  <a:lnTo>
                    <a:pt x="869032" y="1623491"/>
                  </a:lnTo>
                  <a:close/>
                  <a:moveTo>
                    <a:pt x="1625116" y="0"/>
                  </a:moveTo>
                  <a:lnTo>
                    <a:pt x="3235286" y="1060806"/>
                  </a:lnTo>
                  <a:lnTo>
                    <a:pt x="2489212" y="1552331"/>
                  </a:lnTo>
                  <a:lnTo>
                    <a:pt x="2489212" y="708008"/>
                  </a:lnTo>
                  <a:lnTo>
                    <a:pt x="761020" y="708008"/>
                  </a:lnTo>
                  <a:lnTo>
                    <a:pt x="761020" y="1552331"/>
                  </a:lnTo>
                  <a:lnTo>
                    <a:pt x="14946" y="1060806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" name="Isosceles Triangle 51">
              <a:extLst>
                <a:ext uri="{FF2B5EF4-FFF2-40B4-BE49-F238E27FC236}">
                  <a16:creationId xmlns:a16="http://schemas.microsoft.com/office/drawing/2014/main" id="{1CDC7932-9B23-4FFF-B34C-C843386727CF}"/>
                </a:ext>
              </a:extLst>
            </p:cNvPr>
            <p:cNvSpPr/>
            <p:nvPr/>
          </p:nvSpPr>
          <p:spPr>
            <a:xfrm>
              <a:off x="8333445" y="1549101"/>
              <a:ext cx="337246" cy="247304"/>
            </a:xfrm>
            <a:custGeom>
              <a:avLst/>
              <a:gdLst/>
              <a:ahLst/>
              <a:cxnLst/>
              <a:rect l="l" t="t" r="r" b="b"/>
              <a:pathLst>
                <a:path w="3240001" h="2375905">
                  <a:moveTo>
                    <a:pt x="1974640" y="1379575"/>
                  </a:moveTo>
                  <a:lnTo>
                    <a:pt x="3240001" y="2375905"/>
                  </a:lnTo>
                  <a:lnTo>
                    <a:pt x="1" y="2375905"/>
                  </a:lnTo>
                  <a:lnTo>
                    <a:pt x="1269863" y="1399042"/>
                  </a:lnTo>
                  <a:lnTo>
                    <a:pt x="1610574" y="1745545"/>
                  </a:lnTo>
                  <a:close/>
                  <a:moveTo>
                    <a:pt x="3240001" y="126952"/>
                  </a:moveTo>
                  <a:lnTo>
                    <a:pt x="3240001" y="2258912"/>
                  </a:lnTo>
                  <a:lnTo>
                    <a:pt x="2032457" y="1334195"/>
                  </a:lnTo>
                  <a:close/>
                  <a:moveTo>
                    <a:pt x="0" y="117525"/>
                  </a:moveTo>
                  <a:lnTo>
                    <a:pt x="1207545" y="1324768"/>
                  </a:lnTo>
                  <a:lnTo>
                    <a:pt x="0" y="2249485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1610572" y="1620513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52ED0535-381A-49F9-81BA-B8A3526096E6}"/>
                </a:ext>
              </a:extLst>
            </p:cNvPr>
            <p:cNvSpPr/>
            <p:nvPr/>
          </p:nvSpPr>
          <p:spPr>
            <a:xfrm rot="18900000">
              <a:off x="7065308" y="2753323"/>
              <a:ext cx="145474" cy="324086"/>
            </a:xfrm>
            <a:custGeom>
              <a:avLst/>
              <a:gdLst/>
              <a:ahLst/>
              <a:cxnLst/>
              <a:rect l="l" t="t" r="r" b="b"/>
              <a:pathLst>
                <a:path w="154109" h="343323">
                  <a:moveTo>
                    <a:pt x="102909" y="313772"/>
                  </a:moveTo>
                  <a:lnTo>
                    <a:pt x="102909" y="328547"/>
                  </a:lnTo>
                  <a:cubicBezTo>
                    <a:pt x="102909" y="336708"/>
                    <a:pt x="96294" y="343322"/>
                    <a:pt x="88133" y="343323"/>
                  </a:cubicBezTo>
                  <a:lnTo>
                    <a:pt x="65975" y="343322"/>
                  </a:lnTo>
                  <a:cubicBezTo>
                    <a:pt x="57814" y="343322"/>
                    <a:pt x="51199" y="336708"/>
                    <a:pt x="51199" y="328547"/>
                  </a:cubicBezTo>
                  <a:cubicBezTo>
                    <a:pt x="51199" y="323622"/>
                    <a:pt x="51200" y="318696"/>
                    <a:pt x="51200" y="313771"/>
                  </a:cubicBezTo>
                  <a:close/>
                  <a:moveTo>
                    <a:pt x="123327" y="15459"/>
                  </a:moveTo>
                  <a:cubicBezTo>
                    <a:pt x="141678" y="29245"/>
                    <a:pt x="152926" y="50497"/>
                    <a:pt x="154008" y="73425"/>
                  </a:cubicBezTo>
                  <a:cubicBezTo>
                    <a:pt x="155089" y="96353"/>
                    <a:pt x="145890" y="118568"/>
                    <a:pt x="128916" y="134021"/>
                  </a:cubicBezTo>
                  <a:lnTo>
                    <a:pt x="119294" y="123450"/>
                  </a:lnTo>
                  <a:cubicBezTo>
                    <a:pt x="133118" y="110865"/>
                    <a:pt x="140611" y="92772"/>
                    <a:pt x="139730" y="74098"/>
                  </a:cubicBezTo>
                  <a:cubicBezTo>
                    <a:pt x="138850" y="55424"/>
                    <a:pt x="129689" y="38115"/>
                    <a:pt x="114743" y="26887"/>
                  </a:cubicBezTo>
                  <a:close/>
                  <a:moveTo>
                    <a:pt x="136698" y="17411"/>
                  </a:moveTo>
                  <a:cubicBezTo>
                    <a:pt x="103758" y="-15529"/>
                    <a:pt x="50351" y="-15529"/>
                    <a:pt x="17412" y="17411"/>
                  </a:cubicBezTo>
                  <a:cubicBezTo>
                    <a:pt x="-15528" y="50351"/>
                    <a:pt x="-15528" y="103757"/>
                    <a:pt x="17412" y="136697"/>
                  </a:cubicBezTo>
                  <a:cubicBezTo>
                    <a:pt x="50351" y="169637"/>
                    <a:pt x="103758" y="169637"/>
                    <a:pt x="136698" y="136697"/>
                  </a:cubicBezTo>
                  <a:cubicBezTo>
                    <a:pt x="169637" y="103757"/>
                    <a:pt x="169637" y="50351"/>
                    <a:pt x="136698" y="17411"/>
                  </a:cubicBezTo>
                  <a:close/>
                  <a:moveTo>
                    <a:pt x="154109" y="0"/>
                  </a:moveTo>
                  <a:cubicBezTo>
                    <a:pt x="196665" y="42556"/>
                    <a:pt x="196665" y="111552"/>
                    <a:pt x="154109" y="154108"/>
                  </a:cubicBezTo>
                  <a:cubicBezTo>
                    <a:pt x="139576" y="168641"/>
                    <a:pt x="121959" y="178211"/>
                    <a:pt x="102912" y="180994"/>
                  </a:cubicBezTo>
                  <a:lnTo>
                    <a:pt x="102912" y="308310"/>
                  </a:lnTo>
                  <a:lnTo>
                    <a:pt x="51197" y="308310"/>
                  </a:lnTo>
                  <a:lnTo>
                    <a:pt x="51197" y="180994"/>
                  </a:lnTo>
                  <a:cubicBezTo>
                    <a:pt x="32150" y="178211"/>
                    <a:pt x="14534" y="168641"/>
                    <a:pt x="0" y="154108"/>
                  </a:cubicBezTo>
                  <a:cubicBezTo>
                    <a:pt x="-42555" y="111552"/>
                    <a:pt x="-42555" y="42556"/>
                    <a:pt x="0" y="0"/>
                  </a:cubicBezTo>
                  <a:cubicBezTo>
                    <a:pt x="42556" y="-42556"/>
                    <a:pt x="111553" y="-42556"/>
                    <a:pt x="154109" y="0"/>
                  </a:cubicBezTo>
                  <a:close/>
                </a:path>
              </a:pathLst>
            </a:cu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BF0F36A3-7035-48FB-8A15-3A7A66B817B4}"/>
                </a:ext>
              </a:extLst>
            </p:cNvPr>
            <p:cNvSpPr/>
            <p:nvPr/>
          </p:nvSpPr>
          <p:spPr>
            <a:xfrm>
              <a:off x="7294814" y="4407808"/>
              <a:ext cx="297040" cy="292277"/>
            </a:xfrm>
            <a:custGeom>
              <a:avLst/>
              <a:gdLst/>
              <a:ahLst/>
              <a:cxnLst/>
              <a:rect l="l" t="t" r="r" b="b"/>
              <a:pathLst>
                <a:path w="3214097" h="3162551">
                  <a:moveTo>
                    <a:pt x="1014592" y="2306036"/>
                  </a:moveTo>
                  <a:cubicBezTo>
                    <a:pt x="854868" y="2306036"/>
                    <a:pt x="725386" y="2435518"/>
                    <a:pt x="725386" y="2595242"/>
                  </a:cubicBezTo>
                  <a:cubicBezTo>
                    <a:pt x="725386" y="2754966"/>
                    <a:pt x="854868" y="2884448"/>
                    <a:pt x="1014592" y="2884448"/>
                  </a:cubicBezTo>
                  <a:cubicBezTo>
                    <a:pt x="1174316" y="2884448"/>
                    <a:pt x="1303798" y="2754966"/>
                    <a:pt x="1303798" y="2595242"/>
                  </a:cubicBezTo>
                  <a:cubicBezTo>
                    <a:pt x="1303798" y="2435518"/>
                    <a:pt x="1174316" y="2306036"/>
                    <a:pt x="1014592" y="2306036"/>
                  </a:cubicBezTo>
                  <a:close/>
                  <a:moveTo>
                    <a:pt x="481275" y="1691816"/>
                  </a:moveTo>
                  <a:cubicBezTo>
                    <a:pt x="321551" y="1691816"/>
                    <a:pt x="192069" y="1821298"/>
                    <a:pt x="192069" y="1981022"/>
                  </a:cubicBezTo>
                  <a:cubicBezTo>
                    <a:pt x="192069" y="2140746"/>
                    <a:pt x="321551" y="2270228"/>
                    <a:pt x="481275" y="2270228"/>
                  </a:cubicBezTo>
                  <a:cubicBezTo>
                    <a:pt x="640999" y="2270228"/>
                    <a:pt x="770481" y="2140746"/>
                    <a:pt x="770481" y="1981022"/>
                  </a:cubicBezTo>
                  <a:cubicBezTo>
                    <a:pt x="770481" y="1821298"/>
                    <a:pt x="640999" y="1691816"/>
                    <a:pt x="481275" y="1691816"/>
                  </a:cubicBezTo>
                  <a:close/>
                  <a:moveTo>
                    <a:pt x="2764751" y="1113404"/>
                  </a:moveTo>
                  <a:cubicBezTo>
                    <a:pt x="2605027" y="1113404"/>
                    <a:pt x="2475545" y="1242886"/>
                    <a:pt x="2475545" y="1402610"/>
                  </a:cubicBezTo>
                  <a:cubicBezTo>
                    <a:pt x="2475545" y="1562334"/>
                    <a:pt x="2605027" y="1691816"/>
                    <a:pt x="2764751" y="1691816"/>
                  </a:cubicBezTo>
                  <a:cubicBezTo>
                    <a:pt x="2924475" y="1691816"/>
                    <a:pt x="3053957" y="1562334"/>
                    <a:pt x="3053957" y="1402610"/>
                  </a:cubicBezTo>
                  <a:cubicBezTo>
                    <a:pt x="3053957" y="1242886"/>
                    <a:pt x="2924475" y="1113404"/>
                    <a:pt x="2764751" y="1113404"/>
                  </a:cubicBezTo>
                  <a:close/>
                  <a:moveTo>
                    <a:pt x="532503" y="881964"/>
                  </a:moveTo>
                  <a:cubicBezTo>
                    <a:pt x="372779" y="881964"/>
                    <a:pt x="243297" y="1011446"/>
                    <a:pt x="243297" y="1171170"/>
                  </a:cubicBezTo>
                  <a:cubicBezTo>
                    <a:pt x="243297" y="1330894"/>
                    <a:pt x="372779" y="1460376"/>
                    <a:pt x="532503" y="1460376"/>
                  </a:cubicBezTo>
                  <a:cubicBezTo>
                    <a:pt x="692227" y="1460376"/>
                    <a:pt x="821709" y="1330894"/>
                    <a:pt x="821709" y="1171170"/>
                  </a:cubicBezTo>
                  <a:cubicBezTo>
                    <a:pt x="821709" y="1011446"/>
                    <a:pt x="692227" y="881964"/>
                    <a:pt x="532503" y="881964"/>
                  </a:cubicBezTo>
                  <a:close/>
                  <a:moveTo>
                    <a:pt x="1162143" y="321316"/>
                  </a:moveTo>
                  <a:cubicBezTo>
                    <a:pt x="1002419" y="321316"/>
                    <a:pt x="872937" y="450798"/>
                    <a:pt x="872937" y="610522"/>
                  </a:cubicBezTo>
                  <a:cubicBezTo>
                    <a:pt x="872937" y="770246"/>
                    <a:pt x="1002419" y="899728"/>
                    <a:pt x="1162143" y="899728"/>
                  </a:cubicBezTo>
                  <a:cubicBezTo>
                    <a:pt x="1321867" y="899728"/>
                    <a:pt x="1451349" y="770246"/>
                    <a:pt x="1451349" y="610522"/>
                  </a:cubicBezTo>
                  <a:cubicBezTo>
                    <a:pt x="1451349" y="450798"/>
                    <a:pt x="1321867" y="321316"/>
                    <a:pt x="1162143" y="321316"/>
                  </a:cubicBezTo>
                  <a:close/>
                  <a:moveTo>
                    <a:pt x="1963447" y="177300"/>
                  </a:moveTo>
                  <a:cubicBezTo>
                    <a:pt x="1803723" y="177300"/>
                    <a:pt x="1674241" y="306782"/>
                    <a:pt x="1674241" y="466506"/>
                  </a:cubicBezTo>
                  <a:cubicBezTo>
                    <a:pt x="1674241" y="626230"/>
                    <a:pt x="1803723" y="755712"/>
                    <a:pt x="1963447" y="755712"/>
                  </a:cubicBezTo>
                  <a:cubicBezTo>
                    <a:pt x="2123171" y="755712"/>
                    <a:pt x="2252653" y="626230"/>
                    <a:pt x="2252653" y="466506"/>
                  </a:cubicBezTo>
                  <a:cubicBezTo>
                    <a:pt x="2252653" y="306782"/>
                    <a:pt x="2123171" y="177300"/>
                    <a:pt x="1963447" y="177300"/>
                  </a:cubicBezTo>
                  <a:close/>
                  <a:moveTo>
                    <a:pt x="1752672" y="312"/>
                  </a:moveTo>
                  <a:cubicBezTo>
                    <a:pt x="1817888" y="-690"/>
                    <a:pt x="1885249" y="703"/>
                    <a:pt x="1954799" y="4657"/>
                  </a:cubicBezTo>
                  <a:cubicBezTo>
                    <a:pt x="2504015" y="53541"/>
                    <a:pt x="2975590" y="412975"/>
                    <a:pt x="3145244" y="944937"/>
                  </a:cubicBezTo>
                  <a:cubicBezTo>
                    <a:pt x="3412664" y="2126757"/>
                    <a:pt x="2837568" y="2017487"/>
                    <a:pt x="2506889" y="1867964"/>
                  </a:cubicBezTo>
                  <a:cubicBezTo>
                    <a:pt x="1580987" y="1673869"/>
                    <a:pt x="2725425" y="3197869"/>
                    <a:pt x="1014520" y="3161925"/>
                  </a:cubicBezTo>
                  <a:cubicBezTo>
                    <a:pt x="-14898" y="3061283"/>
                    <a:pt x="-138545" y="1873713"/>
                    <a:pt x="108747" y="1100212"/>
                  </a:cubicBezTo>
                  <a:cubicBezTo>
                    <a:pt x="278579" y="569148"/>
                    <a:pt x="774429" y="15339"/>
                    <a:pt x="1752672" y="312"/>
                  </a:cubicBezTo>
                  <a:close/>
                </a:path>
              </a:pathLst>
            </a:cu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Rectangle 30">
              <a:extLst>
                <a:ext uri="{FF2B5EF4-FFF2-40B4-BE49-F238E27FC236}">
                  <a16:creationId xmlns:a16="http://schemas.microsoft.com/office/drawing/2014/main" id="{17A0B2D8-6849-475C-B6FE-A8EA14BEC250}"/>
                </a:ext>
              </a:extLst>
            </p:cNvPr>
            <p:cNvSpPr/>
            <p:nvPr/>
          </p:nvSpPr>
          <p:spPr>
            <a:xfrm>
              <a:off x="8165023" y="4979427"/>
              <a:ext cx="299435" cy="298560"/>
            </a:xfrm>
            <a:custGeom>
              <a:avLst/>
              <a:gdLst/>
              <a:ahLst/>
              <a:cxnLst/>
              <a:rect l="l" t="t" r="r" b="b"/>
              <a:pathLst>
                <a:path w="3240000" h="3230531">
                  <a:moveTo>
                    <a:pt x="720000" y="2697973"/>
                  </a:moveTo>
                  <a:cubicBezTo>
                    <a:pt x="680235" y="2697973"/>
                    <a:pt x="648000" y="2730208"/>
                    <a:pt x="648000" y="2769973"/>
                  </a:cubicBezTo>
                  <a:cubicBezTo>
                    <a:pt x="648000" y="2809738"/>
                    <a:pt x="680235" y="2841973"/>
                    <a:pt x="720000" y="2841973"/>
                  </a:cubicBezTo>
                  <a:lnTo>
                    <a:pt x="2520000" y="2841973"/>
                  </a:lnTo>
                  <a:cubicBezTo>
                    <a:pt x="2559765" y="2841973"/>
                    <a:pt x="2592000" y="2809738"/>
                    <a:pt x="2592000" y="2769973"/>
                  </a:cubicBezTo>
                  <a:cubicBezTo>
                    <a:pt x="2592000" y="2730208"/>
                    <a:pt x="2559765" y="2697973"/>
                    <a:pt x="2520000" y="2697973"/>
                  </a:cubicBezTo>
                  <a:close/>
                  <a:moveTo>
                    <a:pt x="720000" y="2366733"/>
                  </a:moveTo>
                  <a:cubicBezTo>
                    <a:pt x="680235" y="2366733"/>
                    <a:pt x="648000" y="2398968"/>
                    <a:pt x="648000" y="2438733"/>
                  </a:cubicBezTo>
                  <a:cubicBezTo>
                    <a:pt x="648000" y="2478498"/>
                    <a:pt x="680235" y="2510733"/>
                    <a:pt x="720000" y="2510733"/>
                  </a:cubicBezTo>
                  <a:lnTo>
                    <a:pt x="2520000" y="2510733"/>
                  </a:lnTo>
                  <a:cubicBezTo>
                    <a:pt x="2559765" y="2510733"/>
                    <a:pt x="2592000" y="2478498"/>
                    <a:pt x="2592000" y="2438733"/>
                  </a:cubicBezTo>
                  <a:cubicBezTo>
                    <a:pt x="2592000" y="2398968"/>
                    <a:pt x="2559765" y="2366733"/>
                    <a:pt x="2520000" y="2366733"/>
                  </a:cubicBezTo>
                  <a:close/>
                  <a:moveTo>
                    <a:pt x="720000" y="2035493"/>
                  </a:moveTo>
                  <a:cubicBezTo>
                    <a:pt x="680235" y="2035493"/>
                    <a:pt x="648000" y="2067728"/>
                    <a:pt x="648000" y="2107493"/>
                  </a:cubicBezTo>
                  <a:cubicBezTo>
                    <a:pt x="648000" y="2147258"/>
                    <a:pt x="680235" y="2179493"/>
                    <a:pt x="720000" y="2179493"/>
                  </a:cubicBezTo>
                  <a:lnTo>
                    <a:pt x="2520000" y="2179493"/>
                  </a:lnTo>
                  <a:cubicBezTo>
                    <a:pt x="2559765" y="2179493"/>
                    <a:pt x="2592000" y="2147258"/>
                    <a:pt x="2592000" y="2107493"/>
                  </a:cubicBezTo>
                  <a:cubicBezTo>
                    <a:pt x="2592000" y="2067728"/>
                    <a:pt x="2559765" y="2035493"/>
                    <a:pt x="2520000" y="2035493"/>
                  </a:cubicBezTo>
                  <a:close/>
                  <a:moveTo>
                    <a:pt x="720000" y="1704253"/>
                  </a:moveTo>
                  <a:cubicBezTo>
                    <a:pt x="680235" y="1704253"/>
                    <a:pt x="648000" y="1736488"/>
                    <a:pt x="648000" y="1776253"/>
                  </a:cubicBezTo>
                  <a:cubicBezTo>
                    <a:pt x="648000" y="1816018"/>
                    <a:pt x="680235" y="1848253"/>
                    <a:pt x="720000" y="1848253"/>
                  </a:cubicBezTo>
                  <a:lnTo>
                    <a:pt x="2520000" y="1848253"/>
                  </a:lnTo>
                  <a:cubicBezTo>
                    <a:pt x="2559765" y="1848253"/>
                    <a:pt x="2592000" y="1816018"/>
                    <a:pt x="2592000" y="1776253"/>
                  </a:cubicBezTo>
                  <a:cubicBezTo>
                    <a:pt x="2592000" y="1736488"/>
                    <a:pt x="2559765" y="1704253"/>
                    <a:pt x="2520000" y="1704253"/>
                  </a:cubicBezTo>
                  <a:close/>
                  <a:moveTo>
                    <a:pt x="720000" y="1373013"/>
                  </a:moveTo>
                  <a:cubicBezTo>
                    <a:pt x="680235" y="1373013"/>
                    <a:pt x="648000" y="1405248"/>
                    <a:pt x="648000" y="1445013"/>
                  </a:cubicBezTo>
                  <a:cubicBezTo>
                    <a:pt x="648000" y="1484778"/>
                    <a:pt x="680235" y="1517013"/>
                    <a:pt x="720000" y="1517013"/>
                  </a:cubicBezTo>
                  <a:lnTo>
                    <a:pt x="2520000" y="1517013"/>
                  </a:lnTo>
                  <a:cubicBezTo>
                    <a:pt x="2559765" y="1517013"/>
                    <a:pt x="2592000" y="1484778"/>
                    <a:pt x="2592000" y="1445013"/>
                  </a:cubicBezTo>
                  <a:cubicBezTo>
                    <a:pt x="2592000" y="1405248"/>
                    <a:pt x="2559765" y="1373013"/>
                    <a:pt x="2520000" y="1373013"/>
                  </a:cubicBezTo>
                  <a:close/>
                  <a:moveTo>
                    <a:pt x="720000" y="1041773"/>
                  </a:moveTo>
                  <a:cubicBezTo>
                    <a:pt x="680235" y="1041773"/>
                    <a:pt x="648000" y="1074008"/>
                    <a:pt x="648000" y="1113773"/>
                  </a:cubicBezTo>
                  <a:cubicBezTo>
                    <a:pt x="648000" y="1153538"/>
                    <a:pt x="680235" y="1185773"/>
                    <a:pt x="720000" y="1185773"/>
                  </a:cubicBezTo>
                  <a:lnTo>
                    <a:pt x="2520000" y="1185773"/>
                  </a:lnTo>
                  <a:cubicBezTo>
                    <a:pt x="2559765" y="1185773"/>
                    <a:pt x="2592000" y="1153538"/>
                    <a:pt x="2592000" y="1113773"/>
                  </a:cubicBezTo>
                  <a:cubicBezTo>
                    <a:pt x="2592000" y="1074008"/>
                    <a:pt x="2559765" y="1041773"/>
                    <a:pt x="2520000" y="1041773"/>
                  </a:cubicBezTo>
                  <a:close/>
                  <a:moveTo>
                    <a:pt x="0" y="305988"/>
                  </a:moveTo>
                  <a:lnTo>
                    <a:pt x="181957" y="305988"/>
                  </a:lnTo>
                  <a:lnTo>
                    <a:pt x="181957" y="470032"/>
                  </a:lnTo>
                  <a:cubicBezTo>
                    <a:pt x="181957" y="599267"/>
                    <a:pt x="286722" y="704032"/>
                    <a:pt x="415957" y="704032"/>
                  </a:cubicBezTo>
                  <a:cubicBezTo>
                    <a:pt x="545192" y="704032"/>
                    <a:pt x="649957" y="599267"/>
                    <a:pt x="649957" y="470032"/>
                  </a:cubicBezTo>
                  <a:lnTo>
                    <a:pt x="649957" y="305988"/>
                  </a:lnTo>
                  <a:lnTo>
                    <a:pt x="802357" y="305988"/>
                  </a:lnTo>
                  <a:lnTo>
                    <a:pt x="802357" y="470031"/>
                  </a:lnTo>
                  <a:cubicBezTo>
                    <a:pt x="802357" y="599266"/>
                    <a:pt x="907122" y="704031"/>
                    <a:pt x="1036357" y="704031"/>
                  </a:cubicBezTo>
                  <a:cubicBezTo>
                    <a:pt x="1165592" y="704031"/>
                    <a:pt x="1270357" y="599266"/>
                    <a:pt x="1270357" y="470031"/>
                  </a:cubicBezTo>
                  <a:lnTo>
                    <a:pt x="1270357" y="305988"/>
                  </a:lnTo>
                  <a:lnTo>
                    <a:pt x="1422757" y="305988"/>
                  </a:lnTo>
                  <a:lnTo>
                    <a:pt x="1422757" y="470030"/>
                  </a:lnTo>
                  <a:cubicBezTo>
                    <a:pt x="1422757" y="599265"/>
                    <a:pt x="1527522" y="704030"/>
                    <a:pt x="1656757" y="704030"/>
                  </a:cubicBezTo>
                  <a:cubicBezTo>
                    <a:pt x="1785992" y="704030"/>
                    <a:pt x="1890757" y="599265"/>
                    <a:pt x="1890757" y="470030"/>
                  </a:cubicBezTo>
                  <a:lnTo>
                    <a:pt x="1890757" y="305988"/>
                  </a:lnTo>
                  <a:lnTo>
                    <a:pt x="2043157" y="305988"/>
                  </a:lnTo>
                  <a:lnTo>
                    <a:pt x="2043157" y="470029"/>
                  </a:lnTo>
                  <a:cubicBezTo>
                    <a:pt x="2043157" y="599264"/>
                    <a:pt x="2147922" y="704029"/>
                    <a:pt x="2277157" y="704029"/>
                  </a:cubicBezTo>
                  <a:cubicBezTo>
                    <a:pt x="2406392" y="704029"/>
                    <a:pt x="2511157" y="599264"/>
                    <a:pt x="2511157" y="470029"/>
                  </a:cubicBezTo>
                  <a:lnTo>
                    <a:pt x="2511157" y="305988"/>
                  </a:lnTo>
                  <a:lnTo>
                    <a:pt x="2663557" y="305988"/>
                  </a:lnTo>
                  <a:lnTo>
                    <a:pt x="2663557" y="470028"/>
                  </a:lnTo>
                  <a:cubicBezTo>
                    <a:pt x="2663557" y="599263"/>
                    <a:pt x="2768322" y="704028"/>
                    <a:pt x="2897557" y="704028"/>
                  </a:cubicBezTo>
                  <a:cubicBezTo>
                    <a:pt x="3026792" y="704028"/>
                    <a:pt x="3131557" y="599263"/>
                    <a:pt x="3131557" y="470028"/>
                  </a:cubicBezTo>
                  <a:lnTo>
                    <a:pt x="3131557" y="305988"/>
                  </a:lnTo>
                  <a:lnTo>
                    <a:pt x="3240000" y="305988"/>
                  </a:lnTo>
                  <a:lnTo>
                    <a:pt x="3240000" y="3230531"/>
                  </a:lnTo>
                  <a:lnTo>
                    <a:pt x="0" y="3230531"/>
                  </a:lnTo>
                  <a:close/>
                  <a:moveTo>
                    <a:pt x="415957" y="4"/>
                  </a:moveTo>
                  <a:cubicBezTo>
                    <a:pt x="485545" y="4"/>
                    <a:pt x="541957" y="56416"/>
                    <a:pt x="541957" y="126004"/>
                  </a:cubicBezTo>
                  <a:lnTo>
                    <a:pt x="541957" y="485972"/>
                  </a:lnTo>
                  <a:cubicBezTo>
                    <a:pt x="541957" y="555560"/>
                    <a:pt x="485545" y="611972"/>
                    <a:pt x="415957" y="611972"/>
                  </a:cubicBezTo>
                  <a:cubicBezTo>
                    <a:pt x="346369" y="611972"/>
                    <a:pt x="289957" y="555560"/>
                    <a:pt x="289957" y="485972"/>
                  </a:cubicBezTo>
                  <a:lnTo>
                    <a:pt x="289957" y="126004"/>
                  </a:lnTo>
                  <a:cubicBezTo>
                    <a:pt x="289957" y="56416"/>
                    <a:pt x="346369" y="4"/>
                    <a:pt x="415957" y="4"/>
                  </a:cubicBezTo>
                  <a:close/>
                  <a:moveTo>
                    <a:pt x="1036357" y="3"/>
                  </a:moveTo>
                  <a:cubicBezTo>
                    <a:pt x="1105945" y="3"/>
                    <a:pt x="1162357" y="56415"/>
                    <a:pt x="1162357" y="126003"/>
                  </a:cubicBezTo>
                  <a:lnTo>
                    <a:pt x="1162357" y="485971"/>
                  </a:lnTo>
                  <a:cubicBezTo>
                    <a:pt x="1162357" y="555559"/>
                    <a:pt x="1105945" y="611971"/>
                    <a:pt x="1036357" y="611971"/>
                  </a:cubicBezTo>
                  <a:cubicBezTo>
                    <a:pt x="966769" y="611971"/>
                    <a:pt x="910357" y="555559"/>
                    <a:pt x="910357" y="485971"/>
                  </a:cubicBezTo>
                  <a:lnTo>
                    <a:pt x="910357" y="126003"/>
                  </a:lnTo>
                  <a:cubicBezTo>
                    <a:pt x="910357" y="56415"/>
                    <a:pt x="966769" y="3"/>
                    <a:pt x="1036357" y="3"/>
                  </a:cubicBezTo>
                  <a:close/>
                  <a:moveTo>
                    <a:pt x="1656757" y="2"/>
                  </a:moveTo>
                  <a:cubicBezTo>
                    <a:pt x="1726345" y="2"/>
                    <a:pt x="1782757" y="56414"/>
                    <a:pt x="1782757" y="126002"/>
                  </a:cubicBezTo>
                  <a:lnTo>
                    <a:pt x="1782757" y="485970"/>
                  </a:lnTo>
                  <a:cubicBezTo>
                    <a:pt x="1782757" y="555558"/>
                    <a:pt x="1726345" y="611970"/>
                    <a:pt x="1656757" y="611970"/>
                  </a:cubicBezTo>
                  <a:cubicBezTo>
                    <a:pt x="1587169" y="611970"/>
                    <a:pt x="1530757" y="555558"/>
                    <a:pt x="1530757" y="485970"/>
                  </a:cubicBezTo>
                  <a:lnTo>
                    <a:pt x="1530757" y="126002"/>
                  </a:lnTo>
                  <a:cubicBezTo>
                    <a:pt x="1530757" y="56414"/>
                    <a:pt x="1587169" y="2"/>
                    <a:pt x="1656757" y="2"/>
                  </a:cubicBezTo>
                  <a:close/>
                  <a:moveTo>
                    <a:pt x="2277157" y="1"/>
                  </a:moveTo>
                  <a:cubicBezTo>
                    <a:pt x="2346745" y="1"/>
                    <a:pt x="2403157" y="56413"/>
                    <a:pt x="2403157" y="126001"/>
                  </a:cubicBezTo>
                  <a:lnTo>
                    <a:pt x="2403157" y="485969"/>
                  </a:lnTo>
                  <a:cubicBezTo>
                    <a:pt x="2403157" y="555557"/>
                    <a:pt x="2346745" y="611969"/>
                    <a:pt x="2277157" y="611969"/>
                  </a:cubicBezTo>
                  <a:cubicBezTo>
                    <a:pt x="2207569" y="611969"/>
                    <a:pt x="2151157" y="555557"/>
                    <a:pt x="2151157" y="485969"/>
                  </a:cubicBezTo>
                  <a:lnTo>
                    <a:pt x="2151157" y="126001"/>
                  </a:lnTo>
                  <a:cubicBezTo>
                    <a:pt x="2151157" y="56413"/>
                    <a:pt x="2207569" y="1"/>
                    <a:pt x="2277157" y="1"/>
                  </a:cubicBezTo>
                  <a:close/>
                  <a:moveTo>
                    <a:pt x="2897557" y="0"/>
                  </a:moveTo>
                  <a:cubicBezTo>
                    <a:pt x="2967145" y="0"/>
                    <a:pt x="3023557" y="56412"/>
                    <a:pt x="3023557" y="126000"/>
                  </a:cubicBezTo>
                  <a:lnTo>
                    <a:pt x="3023557" y="485968"/>
                  </a:lnTo>
                  <a:cubicBezTo>
                    <a:pt x="3023557" y="555556"/>
                    <a:pt x="2967145" y="611968"/>
                    <a:pt x="2897557" y="611968"/>
                  </a:cubicBezTo>
                  <a:cubicBezTo>
                    <a:pt x="2827969" y="611968"/>
                    <a:pt x="2771557" y="555556"/>
                    <a:pt x="2771557" y="485968"/>
                  </a:cubicBezTo>
                  <a:lnTo>
                    <a:pt x="2771557" y="126000"/>
                  </a:lnTo>
                  <a:cubicBezTo>
                    <a:pt x="2771557" y="56412"/>
                    <a:pt x="2827969" y="0"/>
                    <a:pt x="2897557" y="0"/>
                  </a:cubicBezTo>
                  <a:close/>
                </a:path>
              </a:pathLst>
            </a:cu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E48061CC-389B-4A69-B29A-9708FCB92486}"/>
                </a:ext>
              </a:extLst>
            </p:cNvPr>
            <p:cNvSpPr/>
            <p:nvPr/>
          </p:nvSpPr>
          <p:spPr>
            <a:xfrm>
              <a:off x="8938584" y="5002802"/>
              <a:ext cx="303995" cy="303995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401869" y="2055482"/>
                  </a:moveTo>
                  <a:lnTo>
                    <a:pt x="869869" y="2055482"/>
                  </a:lnTo>
                  <a:lnTo>
                    <a:pt x="869869" y="2919482"/>
                  </a:lnTo>
                  <a:lnTo>
                    <a:pt x="401869" y="2919482"/>
                  </a:lnTo>
                  <a:close/>
                  <a:moveTo>
                    <a:pt x="1121949" y="1695482"/>
                  </a:moveTo>
                  <a:lnTo>
                    <a:pt x="1589949" y="1695482"/>
                  </a:lnTo>
                  <a:lnTo>
                    <a:pt x="1589949" y="2919482"/>
                  </a:lnTo>
                  <a:lnTo>
                    <a:pt x="1121949" y="2919482"/>
                  </a:lnTo>
                  <a:close/>
                  <a:moveTo>
                    <a:pt x="1842029" y="1335482"/>
                  </a:moveTo>
                  <a:lnTo>
                    <a:pt x="2310029" y="1335482"/>
                  </a:lnTo>
                  <a:lnTo>
                    <a:pt x="2310029" y="2919482"/>
                  </a:lnTo>
                  <a:lnTo>
                    <a:pt x="1842029" y="2919482"/>
                  </a:lnTo>
                  <a:close/>
                  <a:moveTo>
                    <a:pt x="2562109" y="975482"/>
                  </a:moveTo>
                  <a:lnTo>
                    <a:pt x="3030109" y="975482"/>
                  </a:lnTo>
                  <a:lnTo>
                    <a:pt x="3030109" y="2919482"/>
                  </a:lnTo>
                  <a:lnTo>
                    <a:pt x="2562109" y="2919482"/>
                  </a:lnTo>
                  <a:close/>
                  <a:moveTo>
                    <a:pt x="2321888" y="224805"/>
                  </a:moveTo>
                  <a:lnTo>
                    <a:pt x="2880631" y="247420"/>
                  </a:lnTo>
                  <a:lnTo>
                    <a:pt x="2620844" y="742612"/>
                  </a:lnTo>
                  <a:lnTo>
                    <a:pt x="2546105" y="613161"/>
                  </a:lnTo>
                  <a:lnTo>
                    <a:pt x="541555" y="1770488"/>
                  </a:lnTo>
                  <a:lnTo>
                    <a:pt x="392077" y="1511585"/>
                  </a:lnTo>
                  <a:lnTo>
                    <a:pt x="2396627" y="354257"/>
                  </a:lnTo>
                  <a:close/>
                  <a:moveTo>
                    <a:pt x="0" y="0"/>
                  </a:moveTo>
                  <a:lnTo>
                    <a:pt x="180000" y="0"/>
                  </a:lnTo>
                  <a:lnTo>
                    <a:pt x="180000" y="3059999"/>
                  </a:lnTo>
                  <a:lnTo>
                    <a:pt x="3240000" y="3059999"/>
                  </a:lnTo>
                  <a:lnTo>
                    <a:pt x="3240000" y="3239999"/>
                  </a:lnTo>
                  <a:lnTo>
                    <a:pt x="180000" y="3239999"/>
                  </a:lnTo>
                  <a:lnTo>
                    <a:pt x="180000" y="3240000"/>
                  </a:lnTo>
                  <a:lnTo>
                    <a:pt x="0" y="3240000"/>
                  </a:lnTo>
                  <a:lnTo>
                    <a:pt x="0" y="3239999"/>
                  </a:lnTo>
                  <a:lnTo>
                    <a:pt x="0" y="305999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15">
              <a:extLst>
                <a:ext uri="{FF2B5EF4-FFF2-40B4-BE49-F238E27FC236}">
                  <a16:creationId xmlns:a16="http://schemas.microsoft.com/office/drawing/2014/main" id="{AF5F0825-07AE-4297-BD91-0C94C67A203C}"/>
                </a:ext>
              </a:extLst>
            </p:cNvPr>
            <p:cNvSpPr/>
            <p:nvPr/>
          </p:nvSpPr>
          <p:spPr>
            <a:xfrm rot="5400000">
              <a:off x="7546142" y="4554149"/>
              <a:ext cx="304400" cy="303996"/>
            </a:xfrm>
            <a:custGeom>
              <a:avLst/>
              <a:gdLst/>
              <a:ahLst/>
              <a:cxnLst/>
              <a:rect l="l" t="t" r="r" b="b"/>
              <a:pathLst>
                <a:path w="3244313" h="3240000">
                  <a:moveTo>
                    <a:pt x="2055482" y="677891"/>
                  </a:moveTo>
                  <a:lnTo>
                    <a:pt x="2055482" y="209891"/>
                  </a:lnTo>
                  <a:lnTo>
                    <a:pt x="2919482" y="209891"/>
                  </a:lnTo>
                  <a:lnTo>
                    <a:pt x="2919482" y="677891"/>
                  </a:lnTo>
                  <a:close/>
                  <a:moveTo>
                    <a:pt x="1695482" y="1397971"/>
                  </a:moveTo>
                  <a:lnTo>
                    <a:pt x="1695482" y="929971"/>
                  </a:lnTo>
                  <a:lnTo>
                    <a:pt x="2919482" y="929971"/>
                  </a:lnTo>
                  <a:lnTo>
                    <a:pt x="2919482" y="1397971"/>
                  </a:lnTo>
                  <a:close/>
                  <a:moveTo>
                    <a:pt x="1335482" y="2118051"/>
                  </a:moveTo>
                  <a:lnTo>
                    <a:pt x="1335482" y="1650051"/>
                  </a:lnTo>
                  <a:lnTo>
                    <a:pt x="2919482" y="1650051"/>
                  </a:lnTo>
                  <a:lnTo>
                    <a:pt x="2919482" y="2118051"/>
                  </a:lnTo>
                  <a:close/>
                  <a:moveTo>
                    <a:pt x="975482" y="2838131"/>
                  </a:moveTo>
                  <a:lnTo>
                    <a:pt x="975482" y="2370131"/>
                  </a:lnTo>
                  <a:lnTo>
                    <a:pt x="2919482" y="2370131"/>
                  </a:lnTo>
                  <a:lnTo>
                    <a:pt x="2919482" y="2838131"/>
                  </a:lnTo>
                  <a:close/>
                  <a:moveTo>
                    <a:pt x="10788" y="2651034"/>
                  </a:moveTo>
                  <a:lnTo>
                    <a:pt x="1168116" y="646484"/>
                  </a:lnTo>
                  <a:lnTo>
                    <a:pt x="1038664" y="571745"/>
                  </a:lnTo>
                  <a:lnTo>
                    <a:pt x="1533856" y="311959"/>
                  </a:lnTo>
                  <a:lnTo>
                    <a:pt x="1556471" y="870701"/>
                  </a:lnTo>
                  <a:lnTo>
                    <a:pt x="1427019" y="795962"/>
                  </a:lnTo>
                  <a:lnTo>
                    <a:pt x="269691" y="2800512"/>
                  </a:lnTo>
                  <a:close/>
                  <a:moveTo>
                    <a:pt x="0" y="3240000"/>
                  </a:moveTo>
                  <a:lnTo>
                    <a:pt x="0" y="3060000"/>
                  </a:lnTo>
                  <a:lnTo>
                    <a:pt x="3064313" y="3060000"/>
                  </a:lnTo>
                  <a:lnTo>
                    <a:pt x="3064313" y="0"/>
                  </a:lnTo>
                  <a:lnTo>
                    <a:pt x="3244313" y="0"/>
                  </a:lnTo>
                  <a:lnTo>
                    <a:pt x="3244313" y="3240000"/>
                  </a:lnTo>
                  <a:lnTo>
                    <a:pt x="3240000" y="3240000"/>
                  </a:lnTo>
                  <a:lnTo>
                    <a:pt x="3064313" y="3240000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2" name="Parallelogram 30">
              <a:extLst>
                <a:ext uri="{FF2B5EF4-FFF2-40B4-BE49-F238E27FC236}">
                  <a16:creationId xmlns:a16="http://schemas.microsoft.com/office/drawing/2014/main" id="{34364400-D681-4F47-90D1-F42CAC0EE49C}"/>
                </a:ext>
              </a:extLst>
            </p:cNvPr>
            <p:cNvSpPr/>
            <p:nvPr/>
          </p:nvSpPr>
          <p:spPr>
            <a:xfrm flipH="1">
              <a:off x="10344895" y="4061811"/>
              <a:ext cx="331980" cy="332801"/>
            </a:xfrm>
            <a:custGeom>
              <a:avLst/>
              <a:gdLst/>
              <a:ahLst/>
              <a:cxnLst/>
              <a:rect l="l" t="t" r="r" b="b"/>
              <a:pathLst>
                <a:path w="3240000" h="3248012">
                  <a:moveTo>
                    <a:pt x="712553" y="858820"/>
                  </a:moveTo>
                  <a:cubicBezTo>
                    <a:pt x="727950" y="858820"/>
                    <a:pt x="743348" y="864694"/>
                    <a:pt x="755096" y="876443"/>
                  </a:cubicBezTo>
                  <a:lnTo>
                    <a:pt x="1193671" y="1315016"/>
                  </a:lnTo>
                  <a:lnTo>
                    <a:pt x="1509169" y="999517"/>
                  </a:lnTo>
                  <a:cubicBezTo>
                    <a:pt x="1509517" y="999169"/>
                    <a:pt x="1509868" y="998827"/>
                    <a:pt x="1510414" y="998691"/>
                  </a:cubicBezTo>
                  <a:lnTo>
                    <a:pt x="1518932" y="988592"/>
                  </a:lnTo>
                  <a:cubicBezTo>
                    <a:pt x="1531945" y="978263"/>
                    <a:pt x="1547912" y="974188"/>
                    <a:pt x="1563209" y="975946"/>
                  </a:cubicBezTo>
                  <a:cubicBezTo>
                    <a:pt x="1578505" y="977705"/>
                    <a:pt x="1593131" y="985299"/>
                    <a:pt x="1603459" y="998313"/>
                  </a:cubicBezTo>
                  <a:lnTo>
                    <a:pt x="1892346" y="1362277"/>
                  </a:lnTo>
                  <a:lnTo>
                    <a:pt x="2149759" y="1177067"/>
                  </a:lnTo>
                  <a:lnTo>
                    <a:pt x="2151621" y="1174867"/>
                  </a:lnTo>
                  <a:cubicBezTo>
                    <a:pt x="2159033" y="1169006"/>
                    <a:pt x="2167397" y="1165168"/>
                    <a:pt x="2176160" y="1163802"/>
                  </a:cubicBezTo>
                  <a:cubicBezTo>
                    <a:pt x="2177188" y="1163485"/>
                    <a:pt x="2178237" y="1163269"/>
                    <a:pt x="2179375" y="1163558"/>
                  </a:cubicBezTo>
                  <a:cubicBezTo>
                    <a:pt x="2184768" y="1161771"/>
                    <a:pt x="2190389" y="1161654"/>
                    <a:pt x="2195921" y="1162300"/>
                  </a:cubicBezTo>
                  <a:cubicBezTo>
                    <a:pt x="2196662" y="1162386"/>
                    <a:pt x="2197402" y="1162487"/>
                    <a:pt x="2198081" y="1162987"/>
                  </a:cubicBezTo>
                  <a:cubicBezTo>
                    <a:pt x="2202197" y="1163290"/>
                    <a:pt x="2206218" y="1164270"/>
                    <a:pt x="2209739" y="1166702"/>
                  </a:cubicBezTo>
                  <a:cubicBezTo>
                    <a:pt x="2213116" y="1166857"/>
                    <a:pt x="2216051" y="1168231"/>
                    <a:pt x="2218766" y="1170038"/>
                  </a:cubicBezTo>
                  <a:cubicBezTo>
                    <a:pt x="2225342" y="1173160"/>
                    <a:pt x="2231151" y="1177875"/>
                    <a:pt x="2235489" y="1184194"/>
                  </a:cubicBezTo>
                  <a:lnTo>
                    <a:pt x="2236132" y="1184737"/>
                  </a:lnTo>
                  <a:lnTo>
                    <a:pt x="2236287" y="1184934"/>
                  </a:lnTo>
                  <a:lnTo>
                    <a:pt x="2238712" y="1187183"/>
                  </a:lnTo>
                  <a:cubicBezTo>
                    <a:pt x="2239115" y="1187744"/>
                    <a:pt x="2239507" y="1188310"/>
                    <a:pt x="2239574" y="1189090"/>
                  </a:cubicBezTo>
                  <a:lnTo>
                    <a:pt x="2540580" y="1569705"/>
                  </a:lnTo>
                  <a:cubicBezTo>
                    <a:pt x="2561191" y="1595768"/>
                    <a:pt x="2556772" y="1633604"/>
                    <a:pt x="2530710" y="1654215"/>
                  </a:cubicBezTo>
                  <a:cubicBezTo>
                    <a:pt x="2504647" y="1674827"/>
                    <a:pt x="2466811" y="1670408"/>
                    <a:pt x="2446199" y="1644345"/>
                  </a:cubicBezTo>
                  <a:lnTo>
                    <a:pt x="2177884" y="1305067"/>
                  </a:lnTo>
                  <a:lnTo>
                    <a:pt x="1934804" y="1479967"/>
                  </a:lnTo>
                  <a:cubicBezTo>
                    <a:pt x="1927367" y="1485317"/>
                    <a:pt x="1919123" y="1488726"/>
                    <a:pt x="1910598" y="1489881"/>
                  </a:cubicBezTo>
                  <a:cubicBezTo>
                    <a:pt x="1885257" y="1507791"/>
                    <a:pt x="1850121" y="1502627"/>
                    <a:pt x="1830495" y="1477903"/>
                  </a:cubicBezTo>
                  <a:lnTo>
                    <a:pt x="1551924" y="1126933"/>
                  </a:lnTo>
                  <a:lnTo>
                    <a:pt x="1239041" y="1439816"/>
                  </a:lnTo>
                  <a:cubicBezTo>
                    <a:pt x="1226569" y="1452288"/>
                    <a:pt x="1209983" y="1458139"/>
                    <a:pt x="1193674" y="1456888"/>
                  </a:cubicBezTo>
                  <a:cubicBezTo>
                    <a:pt x="1177363" y="1458142"/>
                    <a:pt x="1160774" y="1452290"/>
                    <a:pt x="1148301" y="1439816"/>
                  </a:cubicBezTo>
                  <a:lnTo>
                    <a:pt x="670011" y="961527"/>
                  </a:lnTo>
                  <a:cubicBezTo>
                    <a:pt x="646515" y="938031"/>
                    <a:pt x="646515" y="899938"/>
                    <a:pt x="670011" y="876442"/>
                  </a:cubicBezTo>
                  <a:cubicBezTo>
                    <a:pt x="681760" y="864694"/>
                    <a:pt x="697157" y="858820"/>
                    <a:pt x="712553" y="858820"/>
                  </a:cubicBezTo>
                  <a:close/>
                  <a:moveTo>
                    <a:pt x="2790000" y="699581"/>
                  </a:moveTo>
                  <a:lnTo>
                    <a:pt x="450000" y="699581"/>
                  </a:lnTo>
                  <a:lnTo>
                    <a:pt x="450000" y="1851581"/>
                  </a:lnTo>
                  <a:lnTo>
                    <a:pt x="2790000" y="1851581"/>
                  </a:lnTo>
                  <a:close/>
                  <a:moveTo>
                    <a:pt x="2987972" y="519497"/>
                  </a:moveTo>
                  <a:lnTo>
                    <a:pt x="2987972" y="2031665"/>
                  </a:lnTo>
                  <a:lnTo>
                    <a:pt x="252028" y="2031665"/>
                  </a:lnTo>
                  <a:lnTo>
                    <a:pt x="252028" y="519497"/>
                  </a:lnTo>
                  <a:close/>
                  <a:moveTo>
                    <a:pt x="1620000" y="0"/>
                  </a:moveTo>
                  <a:cubicBezTo>
                    <a:pt x="1540462" y="0"/>
                    <a:pt x="1475984" y="64478"/>
                    <a:pt x="1475984" y="144016"/>
                  </a:cubicBezTo>
                  <a:lnTo>
                    <a:pt x="1475984" y="267469"/>
                  </a:lnTo>
                  <a:lnTo>
                    <a:pt x="0" y="267469"/>
                  </a:lnTo>
                  <a:lnTo>
                    <a:pt x="0" y="2283693"/>
                  </a:lnTo>
                  <a:lnTo>
                    <a:pt x="852101" y="2283693"/>
                  </a:lnTo>
                  <a:lnTo>
                    <a:pt x="323771" y="3248012"/>
                  </a:lnTo>
                  <a:lnTo>
                    <a:pt x="621526" y="3248012"/>
                  </a:lnTo>
                  <a:lnTo>
                    <a:pt x="1149856" y="2283693"/>
                  </a:lnTo>
                  <a:lnTo>
                    <a:pt x="2090146" y="2283693"/>
                  </a:lnTo>
                  <a:lnTo>
                    <a:pt x="2618476" y="3248012"/>
                  </a:lnTo>
                  <a:lnTo>
                    <a:pt x="2916231" y="3248012"/>
                  </a:lnTo>
                  <a:lnTo>
                    <a:pt x="2387901" y="2283693"/>
                  </a:lnTo>
                  <a:lnTo>
                    <a:pt x="3240000" y="2283693"/>
                  </a:lnTo>
                  <a:lnTo>
                    <a:pt x="3240000" y="267469"/>
                  </a:lnTo>
                  <a:lnTo>
                    <a:pt x="1764016" y="267469"/>
                  </a:lnTo>
                  <a:lnTo>
                    <a:pt x="1764016" y="144016"/>
                  </a:lnTo>
                  <a:cubicBezTo>
                    <a:pt x="1764016" y="64478"/>
                    <a:pt x="1699538" y="0"/>
                    <a:pt x="1620000" y="0"/>
                  </a:cubicBezTo>
                  <a:close/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3" name="Block Arc 14">
              <a:extLst>
                <a:ext uri="{FF2B5EF4-FFF2-40B4-BE49-F238E27FC236}">
                  <a16:creationId xmlns:a16="http://schemas.microsoft.com/office/drawing/2014/main" id="{CF808C36-B1CE-4D81-A519-35D9315F3207}"/>
                </a:ext>
              </a:extLst>
            </p:cNvPr>
            <p:cNvSpPr/>
            <p:nvPr/>
          </p:nvSpPr>
          <p:spPr>
            <a:xfrm rot="16200000">
              <a:off x="7269861" y="2143680"/>
              <a:ext cx="339474" cy="339698"/>
            </a:xfrm>
            <a:custGeom>
              <a:avLst/>
              <a:gdLst/>
              <a:ahLst/>
              <a:cxnLst/>
              <a:rect l="l" t="t" r="r" b="b"/>
              <a:pathLst>
                <a:path w="3185463" h="3187558">
                  <a:moveTo>
                    <a:pt x="764000" y="2343999"/>
                  </a:moveTo>
                  <a:cubicBezTo>
                    <a:pt x="566798" y="2256389"/>
                    <a:pt x="385374" y="2134753"/>
                    <a:pt x="230072" y="1981662"/>
                  </a:cubicBezTo>
                  <a:cubicBezTo>
                    <a:pt x="297001" y="2223876"/>
                    <a:pt x="428049" y="2439341"/>
                    <a:pt x="603989" y="2608945"/>
                  </a:cubicBezTo>
                  <a:cubicBezTo>
                    <a:pt x="667739" y="2525681"/>
                    <a:pt x="720588" y="2436567"/>
                    <a:pt x="764000" y="2343999"/>
                  </a:cubicBezTo>
                  <a:close/>
                  <a:moveTo>
                    <a:pt x="783530" y="862903"/>
                  </a:moveTo>
                  <a:cubicBezTo>
                    <a:pt x="737619" y="760936"/>
                    <a:pt x="681240" y="662513"/>
                    <a:pt x="611676" y="571152"/>
                  </a:cubicBezTo>
                  <a:cubicBezTo>
                    <a:pt x="419218" y="754019"/>
                    <a:pt x="279227" y="991173"/>
                    <a:pt x="215545" y="1258034"/>
                  </a:cubicBezTo>
                  <a:cubicBezTo>
                    <a:pt x="378729" y="1090139"/>
                    <a:pt x="571934" y="956907"/>
                    <a:pt x="783530" y="862903"/>
                  </a:cubicBezTo>
                  <a:close/>
                  <a:moveTo>
                    <a:pt x="935657" y="1673146"/>
                  </a:moveTo>
                  <a:lnTo>
                    <a:pt x="227023" y="1673146"/>
                  </a:lnTo>
                  <a:cubicBezTo>
                    <a:pt x="393068" y="1882941"/>
                    <a:pt x="605618" y="2045968"/>
                    <a:pt x="844267" y="2153109"/>
                  </a:cubicBezTo>
                  <a:cubicBezTo>
                    <a:pt x="897907" y="1997390"/>
                    <a:pt x="928862" y="1835739"/>
                    <a:pt x="935657" y="1673146"/>
                  </a:cubicBezTo>
                  <a:close/>
                  <a:moveTo>
                    <a:pt x="935928" y="1493146"/>
                  </a:moveTo>
                  <a:cubicBezTo>
                    <a:pt x="928922" y="1345638"/>
                    <a:pt x="902278" y="1198995"/>
                    <a:pt x="856775" y="1056956"/>
                  </a:cubicBezTo>
                  <a:cubicBezTo>
                    <a:pt x="636768" y="1156959"/>
                    <a:pt x="439487" y="1304654"/>
                    <a:pt x="281464" y="1493146"/>
                  </a:cubicBezTo>
                  <a:close/>
                  <a:moveTo>
                    <a:pt x="1469785" y="2515107"/>
                  </a:moveTo>
                  <a:cubicBezTo>
                    <a:pt x="1283000" y="2508124"/>
                    <a:pt x="1100523" y="2472287"/>
                    <a:pt x="927628" y="2411229"/>
                  </a:cubicBezTo>
                  <a:cubicBezTo>
                    <a:pt x="876831" y="2520843"/>
                    <a:pt x="814172" y="2626182"/>
                    <a:pt x="738220" y="2724387"/>
                  </a:cubicBezTo>
                  <a:cubicBezTo>
                    <a:pt x="944637" y="2881665"/>
                    <a:pt x="1196120" y="2982471"/>
                    <a:pt x="1469785" y="3005418"/>
                  </a:cubicBezTo>
                  <a:close/>
                  <a:moveTo>
                    <a:pt x="1469785" y="1673146"/>
                  </a:moveTo>
                  <a:lnTo>
                    <a:pt x="1112275" y="1673146"/>
                  </a:lnTo>
                  <a:cubicBezTo>
                    <a:pt x="1105327" y="1858153"/>
                    <a:pt x="1070032" y="2042144"/>
                    <a:pt x="1008001" y="2219039"/>
                  </a:cubicBezTo>
                  <a:cubicBezTo>
                    <a:pt x="1155519" y="2270408"/>
                    <a:pt x="1310845" y="2300826"/>
                    <a:pt x="1469785" y="2307834"/>
                  </a:cubicBezTo>
                  <a:close/>
                  <a:moveTo>
                    <a:pt x="1469785" y="898989"/>
                  </a:moveTo>
                  <a:cubicBezTo>
                    <a:pt x="1315103" y="907762"/>
                    <a:pt x="1164166" y="938783"/>
                    <a:pt x="1020939" y="990066"/>
                  </a:cubicBezTo>
                  <a:cubicBezTo>
                    <a:pt x="1074574" y="1153655"/>
                    <a:pt x="1105461" y="1322925"/>
                    <a:pt x="1112368" y="1493146"/>
                  </a:cubicBezTo>
                  <a:lnTo>
                    <a:pt x="1469785" y="1493146"/>
                  </a:lnTo>
                  <a:close/>
                  <a:moveTo>
                    <a:pt x="1469785" y="182141"/>
                  </a:moveTo>
                  <a:cubicBezTo>
                    <a:pt x="1199839" y="204777"/>
                    <a:pt x="951477" y="303168"/>
                    <a:pt x="746615" y="456764"/>
                  </a:cubicBezTo>
                  <a:cubicBezTo>
                    <a:pt x="828296" y="562801"/>
                    <a:pt x="894225" y="677310"/>
                    <a:pt x="947434" y="796072"/>
                  </a:cubicBezTo>
                  <a:cubicBezTo>
                    <a:pt x="1113886" y="736067"/>
                    <a:pt x="1289644" y="700323"/>
                    <a:pt x="1469785" y="691530"/>
                  </a:cubicBezTo>
                  <a:close/>
                  <a:moveTo>
                    <a:pt x="2150063" y="992171"/>
                  </a:moveTo>
                  <a:cubicBezTo>
                    <a:pt x="1990712" y="935501"/>
                    <a:pt x="1822242" y="902595"/>
                    <a:pt x="1649785" y="897224"/>
                  </a:cubicBezTo>
                  <a:lnTo>
                    <a:pt x="1649785" y="1493146"/>
                  </a:lnTo>
                  <a:lnTo>
                    <a:pt x="2063712" y="1493146"/>
                  </a:lnTo>
                  <a:cubicBezTo>
                    <a:pt x="2069089" y="1323887"/>
                    <a:pt x="2098366" y="1155330"/>
                    <a:pt x="2150063" y="992171"/>
                  </a:cubicBezTo>
                  <a:close/>
                  <a:moveTo>
                    <a:pt x="2168848" y="2199110"/>
                  </a:moveTo>
                  <a:cubicBezTo>
                    <a:pt x="2108555" y="2028681"/>
                    <a:pt x="2073581" y="1851532"/>
                    <a:pt x="2065295" y="1673146"/>
                  </a:cubicBezTo>
                  <a:lnTo>
                    <a:pt x="1649785" y="1673146"/>
                  </a:lnTo>
                  <a:lnTo>
                    <a:pt x="1649785" y="2307299"/>
                  </a:lnTo>
                  <a:cubicBezTo>
                    <a:pt x="1829404" y="2299517"/>
                    <a:pt x="2004315" y="2261965"/>
                    <a:pt x="2168848" y="2199110"/>
                  </a:cubicBezTo>
                  <a:close/>
                  <a:moveTo>
                    <a:pt x="2422394" y="446879"/>
                  </a:moveTo>
                  <a:cubicBezTo>
                    <a:pt x="2204309" y="287209"/>
                    <a:pt x="1938140" y="189883"/>
                    <a:pt x="1649785" y="178919"/>
                  </a:cubicBezTo>
                  <a:lnTo>
                    <a:pt x="1649785" y="689876"/>
                  </a:lnTo>
                  <a:cubicBezTo>
                    <a:pt x="1846998" y="695154"/>
                    <a:pt x="2039668" y="732502"/>
                    <a:pt x="2221721" y="797410"/>
                  </a:cubicBezTo>
                  <a:cubicBezTo>
                    <a:pt x="2275056" y="675360"/>
                    <a:pt x="2341760" y="557662"/>
                    <a:pt x="2422394" y="446879"/>
                  </a:cubicBezTo>
                  <a:close/>
                  <a:moveTo>
                    <a:pt x="2447278" y="2722123"/>
                  </a:moveTo>
                  <a:cubicBezTo>
                    <a:pt x="2366121" y="2618714"/>
                    <a:pt x="2299534" y="2507403"/>
                    <a:pt x="2246145" y="2391362"/>
                  </a:cubicBezTo>
                  <a:cubicBezTo>
                    <a:pt x="2057375" y="2464119"/>
                    <a:pt x="1856285" y="2506958"/>
                    <a:pt x="1649785" y="2514779"/>
                  </a:cubicBezTo>
                  <a:lnTo>
                    <a:pt x="1649785" y="3008639"/>
                  </a:lnTo>
                  <a:cubicBezTo>
                    <a:pt x="1949198" y="2997255"/>
                    <a:pt x="2224691" y="2892757"/>
                    <a:pt x="2447278" y="2722123"/>
                  </a:cubicBezTo>
                  <a:close/>
                  <a:moveTo>
                    <a:pt x="2878934" y="1493146"/>
                  </a:moveTo>
                  <a:cubicBezTo>
                    <a:pt x="2723190" y="1307255"/>
                    <a:pt x="2529440" y="1161128"/>
                    <a:pt x="2313862" y="1060620"/>
                  </a:cubicBezTo>
                  <a:cubicBezTo>
                    <a:pt x="2270535" y="1201714"/>
                    <a:pt x="2245604" y="1347104"/>
                    <a:pt x="2240109" y="1493146"/>
                  </a:cubicBezTo>
                  <a:close/>
                  <a:moveTo>
                    <a:pt x="2890636" y="1673146"/>
                  </a:moveTo>
                  <a:lnTo>
                    <a:pt x="2241814" y="1673146"/>
                  </a:lnTo>
                  <a:cubicBezTo>
                    <a:pt x="2249736" y="1827102"/>
                    <a:pt x="2279520" y="1979973"/>
                    <a:pt x="2329964" y="2127513"/>
                  </a:cubicBezTo>
                  <a:cubicBezTo>
                    <a:pt x="2545677" y="2019923"/>
                    <a:pt x="2738160" y="1866413"/>
                    <a:pt x="2890636" y="1673146"/>
                  </a:cubicBezTo>
                  <a:close/>
                  <a:moveTo>
                    <a:pt x="2973035" y="1284386"/>
                  </a:moveTo>
                  <a:cubicBezTo>
                    <a:pt x="2912066" y="1001840"/>
                    <a:pt x="2765308" y="751379"/>
                    <a:pt x="2561381" y="561108"/>
                  </a:cubicBezTo>
                  <a:cubicBezTo>
                    <a:pt x="2489321" y="656437"/>
                    <a:pt x="2431363" y="759225"/>
                    <a:pt x="2384553" y="865647"/>
                  </a:cubicBezTo>
                  <a:cubicBezTo>
                    <a:pt x="2604520" y="964977"/>
                    <a:pt x="2804622" y="1106677"/>
                    <a:pt x="2973035" y="1284386"/>
                  </a:cubicBezTo>
                  <a:close/>
                  <a:moveTo>
                    <a:pt x="2974277" y="1897328"/>
                  </a:moveTo>
                  <a:cubicBezTo>
                    <a:pt x="2812488" y="2073933"/>
                    <a:pt x="2619878" y="2216690"/>
                    <a:pt x="2407486" y="2319665"/>
                  </a:cubicBezTo>
                  <a:cubicBezTo>
                    <a:pt x="2454169" y="2420503"/>
                    <a:pt x="2511856" y="2517376"/>
                    <a:pt x="2582047" y="2607468"/>
                  </a:cubicBezTo>
                  <a:cubicBezTo>
                    <a:pt x="2776399" y="2417974"/>
                    <a:pt x="2916061" y="2172750"/>
                    <a:pt x="2974277" y="1897328"/>
                  </a:cubicBezTo>
                  <a:close/>
                  <a:moveTo>
                    <a:pt x="3185463" y="1593779"/>
                  </a:moveTo>
                  <a:cubicBezTo>
                    <a:pt x="3185463" y="2473999"/>
                    <a:pt x="2471904" y="3187558"/>
                    <a:pt x="1591684" y="3187558"/>
                  </a:cubicBezTo>
                  <a:cubicBezTo>
                    <a:pt x="738111" y="3187558"/>
                    <a:pt x="41261" y="2516549"/>
                    <a:pt x="1913" y="1673146"/>
                  </a:cubicBezTo>
                  <a:lnTo>
                    <a:pt x="0" y="1673146"/>
                  </a:lnTo>
                  <a:lnTo>
                    <a:pt x="0" y="1493146"/>
                  </a:lnTo>
                  <a:lnTo>
                    <a:pt x="2750" y="1493146"/>
                  </a:lnTo>
                  <a:cubicBezTo>
                    <a:pt x="50490" y="700174"/>
                    <a:pt x="679654" y="64473"/>
                    <a:pt x="1469785" y="6156"/>
                  </a:cubicBezTo>
                  <a:lnTo>
                    <a:pt x="1469785" y="0"/>
                  </a:lnTo>
                  <a:lnTo>
                    <a:pt x="1591684" y="0"/>
                  </a:lnTo>
                  <a:lnTo>
                    <a:pt x="1649785" y="0"/>
                  </a:lnTo>
                  <a:lnTo>
                    <a:pt x="1649785" y="2934"/>
                  </a:lnTo>
                  <a:cubicBezTo>
                    <a:pt x="2503127" y="31654"/>
                    <a:pt x="3185463" y="733032"/>
                    <a:pt x="3185463" y="1593779"/>
                  </a:cubicBez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4" name="Parallelogram 15">
              <a:extLst>
                <a:ext uri="{FF2B5EF4-FFF2-40B4-BE49-F238E27FC236}">
                  <a16:creationId xmlns:a16="http://schemas.microsoft.com/office/drawing/2014/main" id="{96CA5232-464B-4933-977D-519ACC8FEDBD}"/>
                </a:ext>
              </a:extLst>
            </p:cNvPr>
            <p:cNvSpPr/>
            <p:nvPr/>
          </p:nvSpPr>
          <p:spPr>
            <a:xfrm rot="16200000">
              <a:off x="9619553" y="4703718"/>
              <a:ext cx="385993" cy="417824"/>
            </a:xfrm>
            <a:custGeom>
              <a:avLst/>
              <a:gdLst/>
              <a:ahLst/>
              <a:cxnLst/>
              <a:rect l="l" t="t" r="r" b="b"/>
              <a:pathLst>
                <a:path w="2993176" h="3240001">
                  <a:moveTo>
                    <a:pt x="1299907" y="647892"/>
                  </a:moveTo>
                  <a:lnTo>
                    <a:pt x="665509" y="1620000"/>
                  </a:lnTo>
                  <a:lnTo>
                    <a:pt x="1299907" y="2592108"/>
                  </a:lnTo>
                  <a:lnTo>
                    <a:pt x="634398" y="2592108"/>
                  </a:lnTo>
                  <a:lnTo>
                    <a:pt x="0" y="1620000"/>
                  </a:lnTo>
                  <a:lnTo>
                    <a:pt x="634398" y="647892"/>
                  </a:lnTo>
                  <a:close/>
                  <a:moveTo>
                    <a:pt x="2993176" y="1620001"/>
                  </a:moveTo>
                  <a:lnTo>
                    <a:pt x="1913056" y="3240001"/>
                  </a:lnTo>
                  <a:lnTo>
                    <a:pt x="1782206" y="3043749"/>
                  </a:lnTo>
                  <a:lnTo>
                    <a:pt x="1110064" y="3043749"/>
                  </a:lnTo>
                  <a:cubicBezTo>
                    <a:pt x="1089036" y="3096599"/>
                    <a:pt x="1037333" y="3133759"/>
                    <a:pt x="976952" y="3133759"/>
                  </a:cubicBezTo>
                  <a:cubicBezTo>
                    <a:pt x="923853" y="3133759"/>
                    <a:pt x="877466" y="3105022"/>
                    <a:pt x="854540" y="3061058"/>
                  </a:cubicBezTo>
                  <a:lnTo>
                    <a:pt x="302383" y="3169763"/>
                  </a:lnTo>
                  <a:lnTo>
                    <a:pt x="302383" y="2809723"/>
                  </a:lnTo>
                  <a:lnTo>
                    <a:pt x="854540" y="2918427"/>
                  </a:lnTo>
                  <a:cubicBezTo>
                    <a:pt x="877466" y="2874463"/>
                    <a:pt x="923853" y="2845727"/>
                    <a:pt x="976952" y="2845727"/>
                  </a:cubicBezTo>
                  <a:cubicBezTo>
                    <a:pt x="1037333" y="2845727"/>
                    <a:pt x="1089036" y="2882887"/>
                    <a:pt x="1110064" y="2935737"/>
                  </a:cubicBezTo>
                  <a:lnTo>
                    <a:pt x="1710190" y="2935737"/>
                  </a:lnTo>
                  <a:lnTo>
                    <a:pt x="832936" y="1620001"/>
                  </a:lnTo>
                  <a:lnTo>
                    <a:pt x="1913056" y="0"/>
                  </a:lnTo>
                  <a:close/>
                </a:path>
              </a:pathLst>
            </a:cu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5" name="Round Same Side Corner Rectangle 21">
              <a:extLst>
                <a:ext uri="{FF2B5EF4-FFF2-40B4-BE49-F238E27FC236}">
                  <a16:creationId xmlns:a16="http://schemas.microsoft.com/office/drawing/2014/main" id="{D9598E6C-02B0-4360-A1AF-33C6C13EAADC}"/>
                </a:ext>
              </a:extLst>
            </p:cNvPr>
            <p:cNvSpPr/>
            <p:nvPr/>
          </p:nvSpPr>
          <p:spPr>
            <a:xfrm rot="10800000">
              <a:off x="9325150" y="4934469"/>
              <a:ext cx="249263" cy="281479"/>
            </a:xfrm>
            <a:custGeom>
              <a:avLst/>
              <a:gdLst/>
              <a:ahLst/>
              <a:cxnLst/>
              <a:rect l="l" t="t" r="r" b="b"/>
              <a:pathLst>
                <a:path w="2880320" h="3252576">
                  <a:moveTo>
                    <a:pt x="612726" y="2220771"/>
                  </a:moveTo>
                  <a:cubicBezTo>
                    <a:pt x="662432" y="2220771"/>
                    <a:pt x="702726" y="2180477"/>
                    <a:pt x="702726" y="2130771"/>
                  </a:cubicBezTo>
                  <a:lnTo>
                    <a:pt x="702726" y="438771"/>
                  </a:lnTo>
                  <a:cubicBezTo>
                    <a:pt x="702726" y="389065"/>
                    <a:pt x="662432" y="348771"/>
                    <a:pt x="612726" y="348771"/>
                  </a:cubicBezTo>
                  <a:cubicBezTo>
                    <a:pt x="563020" y="348771"/>
                    <a:pt x="522726" y="389065"/>
                    <a:pt x="522726" y="438771"/>
                  </a:cubicBezTo>
                  <a:lnTo>
                    <a:pt x="522726" y="2130771"/>
                  </a:lnTo>
                  <a:cubicBezTo>
                    <a:pt x="522726" y="2180477"/>
                    <a:pt x="563020" y="2220771"/>
                    <a:pt x="612726" y="2220771"/>
                  </a:cubicBezTo>
                  <a:close/>
                  <a:moveTo>
                    <a:pt x="1188790" y="2220771"/>
                  </a:moveTo>
                  <a:cubicBezTo>
                    <a:pt x="1238496" y="2220771"/>
                    <a:pt x="1278790" y="2180477"/>
                    <a:pt x="1278790" y="2130771"/>
                  </a:cubicBezTo>
                  <a:lnTo>
                    <a:pt x="1278790" y="438771"/>
                  </a:lnTo>
                  <a:cubicBezTo>
                    <a:pt x="1278790" y="389065"/>
                    <a:pt x="1238496" y="348771"/>
                    <a:pt x="1188790" y="348771"/>
                  </a:cubicBezTo>
                  <a:cubicBezTo>
                    <a:pt x="1139084" y="348771"/>
                    <a:pt x="1098790" y="389065"/>
                    <a:pt x="1098790" y="438771"/>
                  </a:cubicBezTo>
                  <a:lnTo>
                    <a:pt x="1098790" y="2130771"/>
                  </a:lnTo>
                  <a:cubicBezTo>
                    <a:pt x="1098790" y="2180477"/>
                    <a:pt x="1139084" y="2220771"/>
                    <a:pt x="1188790" y="2220771"/>
                  </a:cubicBezTo>
                  <a:close/>
                  <a:moveTo>
                    <a:pt x="1764854" y="2220771"/>
                  </a:moveTo>
                  <a:cubicBezTo>
                    <a:pt x="1814560" y="2220771"/>
                    <a:pt x="1854854" y="2180477"/>
                    <a:pt x="1854854" y="2130771"/>
                  </a:cubicBezTo>
                  <a:lnTo>
                    <a:pt x="1854854" y="438771"/>
                  </a:lnTo>
                  <a:cubicBezTo>
                    <a:pt x="1854854" y="389065"/>
                    <a:pt x="1814560" y="348771"/>
                    <a:pt x="1764854" y="348771"/>
                  </a:cubicBezTo>
                  <a:cubicBezTo>
                    <a:pt x="1715148" y="348771"/>
                    <a:pt x="1674854" y="389065"/>
                    <a:pt x="1674854" y="438771"/>
                  </a:cubicBezTo>
                  <a:lnTo>
                    <a:pt x="1674854" y="2130771"/>
                  </a:lnTo>
                  <a:cubicBezTo>
                    <a:pt x="1674854" y="2180477"/>
                    <a:pt x="1715148" y="2220771"/>
                    <a:pt x="1764854" y="2220771"/>
                  </a:cubicBezTo>
                  <a:close/>
                  <a:moveTo>
                    <a:pt x="2340918" y="2220771"/>
                  </a:moveTo>
                  <a:cubicBezTo>
                    <a:pt x="2390624" y="2220771"/>
                    <a:pt x="2430918" y="2180477"/>
                    <a:pt x="2430918" y="2130771"/>
                  </a:cubicBezTo>
                  <a:lnTo>
                    <a:pt x="2430918" y="438771"/>
                  </a:lnTo>
                  <a:cubicBezTo>
                    <a:pt x="2430918" y="389065"/>
                    <a:pt x="2390624" y="348771"/>
                    <a:pt x="2340918" y="348771"/>
                  </a:cubicBezTo>
                  <a:cubicBezTo>
                    <a:pt x="2291212" y="348771"/>
                    <a:pt x="2250918" y="389065"/>
                    <a:pt x="2250918" y="438771"/>
                  </a:cubicBezTo>
                  <a:lnTo>
                    <a:pt x="2250918" y="2130771"/>
                  </a:lnTo>
                  <a:cubicBezTo>
                    <a:pt x="2250918" y="2180477"/>
                    <a:pt x="2291212" y="2220771"/>
                    <a:pt x="2340918" y="2220771"/>
                  </a:cubicBezTo>
                  <a:close/>
                  <a:moveTo>
                    <a:pt x="2784182" y="2519920"/>
                  </a:moveTo>
                  <a:lnTo>
                    <a:pt x="96136" y="2519920"/>
                  </a:lnTo>
                  <a:lnTo>
                    <a:pt x="96136" y="419995"/>
                  </a:lnTo>
                  <a:cubicBezTo>
                    <a:pt x="96136" y="188038"/>
                    <a:pt x="284174" y="0"/>
                    <a:pt x="516131" y="0"/>
                  </a:cubicBezTo>
                  <a:lnTo>
                    <a:pt x="2364187" y="0"/>
                  </a:lnTo>
                  <a:cubicBezTo>
                    <a:pt x="2596144" y="0"/>
                    <a:pt x="2784182" y="188038"/>
                    <a:pt x="2784182" y="419995"/>
                  </a:cubicBezTo>
                  <a:close/>
                  <a:moveTo>
                    <a:pt x="1687966" y="3252576"/>
                  </a:moveTo>
                  <a:lnTo>
                    <a:pt x="1192350" y="3252576"/>
                  </a:lnTo>
                  <a:cubicBezTo>
                    <a:pt x="1129224" y="3252576"/>
                    <a:pt x="1078050" y="3201402"/>
                    <a:pt x="1078050" y="3138276"/>
                  </a:cubicBezTo>
                  <a:lnTo>
                    <a:pt x="1078050" y="3023976"/>
                  </a:lnTo>
                  <a:lnTo>
                    <a:pt x="60008" y="3023976"/>
                  </a:lnTo>
                  <a:cubicBezTo>
                    <a:pt x="26866" y="3023976"/>
                    <a:pt x="0" y="2997110"/>
                    <a:pt x="0" y="2963968"/>
                  </a:cubicBezTo>
                  <a:lnTo>
                    <a:pt x="0" y="2723944"/>
                  </a:lnTo>
                  <a:cubicBezTo>
                    <a:pt x="0" y="2690802"/>
                    <a:pt x="26866" y="2663936"/>
                    <a:pt x="60008" y="2663936"/>
                  </a:cubicBezTo>
                  <a:lnTo>
                    <a:pt x="2820312" y="2663936"/>
                  </a:lnTo>
                  <a:cubicBezTo>
                    <a:pt x="2853454" y="2663936"/>
                    <a:pt x="2880320" y="2690802"/>
                    <a:pt x="2880320" y="2723944"/>
                  </a:cubicBezTo>
                  <a:lnTo>
                    <a:pt x="2880320" y="2963968"/>
                  </a:lnTo>
                  <a:cubicBezTo>
                    <a:pt x="2880320" y="2997110"/>
                    <a:pt x="2853454" y="3023976"/>
                    <a:pt x="2820312" y="3023976"/>
                  </a:cubicBezTo>
                  <a:lnTo>
                    <a:pt x="1802266" y="3023976"/>
                  </a:lnTo>
                  <a:lnTo>
                    <a:pt x="1802266" y="3138276"/>
                  </a:lnTo>
                  <a:cubicBezTo>
                    <a:pt x="1802266" y="3201402"/>
                    <a:pt x="1751092" y="3252576"/>
                    <a:pt x="1687966" y="3252576"/>
                  </a:cubicBezTo>
                  <a:close/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6" name="Oval 26">
              <a:extLst>
                <a:ext uri="{FF2B5EF4-FFF2-40B4-BE49-F238E27FC236}">
                  <a16:creationId xmlns:a16="http://schemas.microsoft.com/office/drawing/2014/main" id="{B548CB4A-0B62-4912-B29E-F3EFC6CC239C}"/>
                </a:ext>
              </a:extLst>
            </p:cNvPr>
            <p:cNvSpPr/>
            <p:nvPr/>
          </p:nvSpPr>
          <p:spPr>
            <a:xfrm>
              <a:off x="7933565" y="1595643"/>
              <a:ext cx="304585" cy="363487"/>
            </a:xfrm>
            <a:custGeom>
              <a:avLst/>
              <a:gdLst/>
              <a:ahLst/>
              <a:cxnLst/>
              <a:rect l="l" t="t" r="r" b="b"/>
              <a:pathLst>
                <a:path w="2543357" h="3035197">
                  <a:moveTo>
                    <a:pt x="1932497" y="885460"/>
                  </a:moveTo>
                  <a:lnTo>
                    <a:pt x="1858608" y="981586"/>
                  </a:lnTo>
                  <a:cubicBezTo>
                    <a:pt x="2087948" y="1157874"/>
                    <a:pt x="2221364" y="1431493"/>
                    <a:pt x="2219022" y="1720748"/>
                  </a:cubicBezTo>
                  <a:lnTo>
                    <a:pt x="2340261" y="1721729"/>
                  </a:lnTo>
                  <a:cubicBezTo>
                    <a:pt x="2342911" y="1394473"/>
                    <a:pt x="2191967" y="1084907"/>
                    <a:pt x="1932497" y="885460"/>
                  </a:cubicBezTo>
                  <a:close/>
                  <a:moveTo>
                    <a:pt x="1028922" y="281987"/>
                  </a:moveTo>
                  <a:cubicBezTo>
                    <a:pt x="1157068" y="321344"/>
                    <a:pt x="1128134" y="299573"/>
                    <a:pt x="1193247" y="332230"/>
                  </a:cubicBezTo>
                  <a:cubicBezTo>
                    <a:pt x="1269854" y="451410"/>
                    <a:pt x="1301375" y="602654"/>
                    <a:pt x="1295736" y="739575"/>
                  </a:cubicBezTo>
                  <a:cubicBezTo>
                    <a:pt x="1418781" y="730097"/>
                    <a:pt x="1391656" y="622269"/>
                    <a:pt x="1842154" y="674175"/>
                  </a:cubicBezTo>
                  <a:cubicBezTo>
                    <a:pt x="2251963" y="725703"/>
                    <a:pt x="2543357" y="1202505"/>
                    <a:pt x="2543357" y="1911138"/>
                  </a:cubicBezTo>
                  <a:cubicBezTo>
                    <a:pt x="2543357" y="2619771"/>
                    <a:pt x="2228290" y="3174439"/>
                    <a:pt x="1189012" y="3004227"/>
                  </a:cubicBezTo>
                  <a:cubicBezTo>
                    <a:pt x="266689" y="3142266"/>
                    <a:pt x="99973" y="2479414"/>
                    <a:pt x="24671" y="2089269"/>
                  </a:cubicBezTo>
                  <a:cubicBezTo>
                    <a:pt x="-50631" y="1699124"/>
                    <a:pt x="9514" y="922425"/>
                    <a:pt x="737199" y="663358"/>
                  </a:cubicBezTo>
                  <a:cubicBezTo>
                    <a:pt x="1021153" y="585721"/>
                    <a:pt x="1093645" y="690425"/>
                    <a:pt x="1216376" y="728497"/>
                  </a:cubicBezTo>
                  <a:cubicBezTo>
                    <a:pt x="1183268" y="569368"/>
                    <a:pt x="1135766" y="458984"/>
                    <a:pt x="1028922" y="281987"/>
                  </a:cubicBezTo>
                  <a:close/>
                  <a:moveTo>
                    <a:pt x="1919942" y="47"/>
                  </a:moveTo>
                  <a:cubicBezTo>
                    <a:pt x="2086542" y="1491"/>
                    <a:pt x="2263938" y="35583"/>
                    <a:pt x="2350876" y="60453"/>
                  </a:cubicBezTo>
                  <a:cubicBezTo>
                    <a:pt x="2672784" y="174000"/>
                    <a:pt x="2321773" y="213881"/>
                    <a:pt x="2220060" y="345654"/>
                  </a:cubicBezTo>
                  <a:cubicBezTo>
                    <a:pt x="2118347" y="477427"/>
                    <a:pt x="2005019" y="609932"/>
                    <a:pt x="1770740" y="609932"/>
                  </a:cubicBezTo>
                  <a:lnTo>
                    <a:pt x="1326444" y="614956"/>
                  </a:lnTo>
                  <a:lnTo>
                    <a:pt x="1346541" y="320533"/>
                  </a:lnTo>
                  <a:cubicBezTo>
                    <a:pt x="1401807" y="115484"/>
                    <a:pt x="1563158" y="44336"/>
                    <a:pt x="1760692" y="11037"/>
                  </a:cubicBezTo>
                  <a:cubicBezTo>
                    <a:pt x="1810076" y="2712"/>
                    <a:pt x="1864409" y="-434"/>
                    <a:pt x="1919942" y="47"/>
                  </a:cubicBezTo>
                  <a:close/>
                </a:path>
              </a:pathLst>
            </a:cu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" name="Freeform 32">
              <a:extLst>
                <a:ext uri="{FF2B5EF4-FFF2-40B4-BE49-F238E27FC236}">
                  <a16:creationId xmlns:a16="http://schemas.microsoft.com/office/drawing/2014/main" id="{B27E2664-1299-4A04-8710-796CBC7C8A52}"/>
                </a:ext>
              </a:extLst>
            </p:cNvPr>
            <p:cNvSpPr/>
            <p:nvPr/>
          </p:nvSpPr>
          <p:spPr>
            <a:xfrm>
              <a:off x="6931930" y="2979449"/>
              <a:ext cx="327961" cy="300401"/>
            </a:xfrm>
            <a:custGeom>
              <a:avLst/>
              <a:gdLst/>
              <a:ahLst/>
              <a:cxnLst/>
              <a:rect l="l" t="t" r="r" b="b"/>
              <a:pathLst>
                <a:path w="3210745" h="2940925">
                  <a:moveTo>
                    <a:pt x="340528" y="2526682"/>
                  </a:moveTo>
                  <a:cubicBezTo>
                    <a:pt x="280875" y="2526682"/>
                    <a:pt x="232516" y="2575041"/>
                    <a:pt x="232516" y="2634694"/>
                  </a:cubicBezTo>
                  <a:cubicBezTo>
                    <a:pt x="232516" y="2694347"/>
                    <a:pt x="280875" y="2742706"/>
                    <a:pt x="340528" y="2742706"/>
                  </a:cubicBezTo>
                  <a:cubicBezTo>
                    <a:pt x="400181" y="2742706"/>
                    <a:pt x="448540" y="2694347"/>
                    <a:pt x="448540" y="2634694"/>
                  </a:cubicBezTo>
                  <a:cubicBezTo>
                    <a:pt x="448540" y="2575041"/>
                    <a:pt x="400181" y="2526682"/>
                    <a:pt x="340528" y="2526682"/>
                  </a:cubicBezTo>
                  <a:close/>
                  <a:moveTo>
                    <a:pt x="1821636" y="152"/>
                  </a:moveTo>
                  <a:cubicBezTo>
                    <a:pt x="1920275" y="-4956"/>
                    <a:pt x="2051571" y="119306"/>
                    <a:pt x="2102482" y="278737"/>
                  </a:cubicBezTo>
                  <a:cubicBezTo>
                    <a:pt x="2192513" y="649582"/>
                    <a:pt x="1575154" y="1213351"/>
                    <a:pt x="2006019" y="1236931"/>
                  </a:cubicBezTo>
                  <a:cubicBezTo>
                    <a:pt x="2310412" y="1206920"/>
                    <a:pt x="2473326" y="1176910"/>
                    <a:pt x="2803442" y="1166192"/>
                  </a:cubicBezTo>
                  <a:cubicBezTo>
                    <a:pt x="3103547" y="1170479"/>
                    <a:pt x="3152850" y="1361260"/>
                    <a:pt x="3002798" y="1564903"/>
                  </a:cubicBezTo>
                  <a:cubicBezTo>
                    <a:pt x="3191435" y="1575621"/>
                    <a:pt x="3347919" y="1869296"/>
                    <a:pt x="3022090" y="1989338"/>
                  </a:cubicBezTo>
                  <a:cubicBezTo>
                    <a:pt x="3332913" y="2182262"/>
                    <a:pt x="3154994" y="2426634"/>
                    <a:pt x="2977074" y="2471650"/>
                  </a:cubicBezTo>
                  <a:cubicBezTo>
                    <a:pt x="3127127" y="2606697"/>
                    <a:pt x="3109978" y="2709590"/>
                    <a:pt x="2957782" y="2793191"/>
                  </a:cubicBezTo>
                  <a:cubicBezTo>
                    <a:pt x="2620164" y="2932526"/>
                    <a:pt x="1747715" y="3028988"/>
                    <a:pt x="1253613" y="2818914"/>
                  </a:cubicBezTo>
                  <a:cubicBezTo>
                    <a:pt x="1018944" y="2738561"/>
                    <a:pt x="869067" y="2654318"/>
                    <a:pt x="700568" y="2648441"/>
                  </a:cubicBezTo>
                  <a:lnTo>
                    <a:pt x="700568" y="2796242"/>
                  </a:lnTo>
                  <a:cubicBezTo>
                    <a:pt x="700568" y="2860729"/>
                    <a:pt x="648291" y="2913006"/>
                    <a:pt x="583804" y="2913006"/>
                  </a:cubicBezTo>
                  <a:lnTo>
                    <a:pt x="0" y="2913006"/>
                  </a:lnTo>
                  <a:lnTo>
                    <a:pt x="0" y="1400838"/>
                  </a:lnTo>
                  <a:lnTo>
                    <a:pt x="583804" y="1400838"/>
                  </a:lnTo>
                  <a:cubicBezTo>
                    <a:pt x="648291" y="1400838"/>
                    <a:pt x="700568" y="1453115"/>
                    <a:pt x="700568" y="1517602"/>
                  </a:cubicBezTo>
                  <a:lnTo>
                    <a:pt x="700568" y="1571674"/>
                  </a:lnTo>
                  <a:cubicBezTo>
                    <a:pt x="721537" y="1568378"/>
                    <a:pt x="746526" y="1559634"/>
                    <a:pt x="784162" y="1539180"/>
                  </a:cubicBezTo>
                  <a:cubicBezTo>
                    <a:pt x="831321" y="1421281"/>
                    <a:pt x="890271" y="1323747"/>
                    <a:pt x="1034964" y="1191915"/>
                  </a:cubicBezTo>
                  <a:cubicBezTo>
                    <a:pt x="1257900" y="851081"/>
                    <a:pt x="1628744" y="677449"/>
                    <a:pt x="1703770" y="169413"/>
                  </a:cubicBezTo>
                  <a:cubicBezTo>
                    <a:pt x="1715024" y="52855"/>
                    <a:pt x="1762452" y="3217"/>
                    <a:pt x="1821636" y="152"/>
                  </a:cubicBez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8" name="Rounded Rectangle 10">
              <a:extLst>
                <a:ext uri="{FF2B5EF4-FFF2-40B4-BE49-F238E27FC236}">
                  <a16:creationId xmlns:a16="http://schemas.microsoft.com/office/drawing/2014/main" id="{918DCFD8-84AE-4853-8D20-834BE5AF3B1D}"/>
                </a:ext>
              </a:extLst>
            </p:cNvPr>
            <p:cNvSpPr/>
            <p:nvPr/>
          </p:nvSpPr>
          <p:spPr>
            <a:xfrm>
              <a:off x="8756997" y="1477406"/>
              <a:ext cx="239919" cy="317505"/>
            </a:xfrm>
            <a:custGeom>
              <a:avLst/>
              <a:gdLst/>
              <a:ahLst/>
              <a:cxnLst/>
              <a:rect l="l" t="t" r="r" b="b"/>
              <a:pathLst>
                <a:path w="2448272" h="3240000">
                  <a:moveTo>
                    <a:pt x="1358676" y="2676152"/>
                  </a:moveTo>
                  <a:cubicBezTo>
                    <a:pt x="1327753" y="2676152"/>
                    <a:pt x="1302685" y="2701220"/>
                    <a:pt x="1302685" y="2732143"/>
                  </a:cubicBezTo>
                  <a:lnTo>
                    <a:pt x="1302685" y="2956101"/>
                  </a:lnTo>
                  <a:cubicBezTo>
                    <a:pt x="1302685" y="2987024"/>
                    <a:pt x="1327753" y="3012092"/>
                    <a:pt x="1358676" y="3012092"/>
                  </a:cubicBezTo>
                  <a:lnTo>
                    <a:pt x="1582634" y="3012092"/>
                  </a:lnTo>
                  <a:cubicBezTo>
                    <a:pt x="1613557" y="3012092"/>
                    <a:pt x="1638625" y="2987024"/>
                    <a:pt x="1638625" y="2956101"/>
                  </a:cubicBezTo>
                  <a:lnTo>
                    <a:pt x="1638625" y="2732143"/>
                  </a:lnTo>
                  <a:cubicBezTo>
                    <a:pt x="1638625" y="2701220"/>
                    <a:pt x="1613557" y="2676152"/>
                    <a:pt x="1582634" y="2676152"/>
                  </a:cubicBezTo>
                  <a:close/>
                  <a:moveTo>
                    <a:pt x="837062" y="2676152"/>
                  </a:moveTo>
                  <a:cubicBezTo>
                    <a:pt x="806139" y="2676152"/>
                    <a:pt x="781071" y="2701220"/>
                    <a:pt x="781071" y="2732143"/>
                  </a:cubicBezTo>
                  <a:lnTo>
                    <a:pt x="781071" y="2956101"/>
                  </a:lnTo>
                  <a:cubicBezTo>
                    <a:pt x="781071" y="2987024"/>
                    <a:pt x="806139" y="3012092"/>
                    <a:pt x="837062" y="3012092"/>
                  </a:cubicBezTo>
                  <a:lnTo>
                    <a:pt x="1061020" y="3012092"/>
                  </a:lnTo>
                  <a:cubicBezTo>
                    <a:pt x="1091943" y="3012092"/>
                    <a:pt x="1117011" y="2987024"/>
                    <a:pt x="1117011" y="2956101"/>
                  </a:cubicBezTo>
                  <a:lnTo>
                    <a:pt x="1117011" y="2732143"/>
                  </a:lnTo>
                  <a:cubicBezTo>
                    <a:pt x="1117011" y="2701220"/>
                    <a:pt x="1091943" y="2676152"/>
                    <a:pt x="1061020" y="2676152"/>
                  </a:cubicBezTo>
                  <a:close/>
                  <a:moveTo>
                    <a:pt x="315448" y="2676152"/>
                  </a:moveTo>
                  <a:cubicBezTo>
                    <a:pt x="284525" y="2676152"/>
                    <a:pt x="259457" y="2701220"/>
                    <a:pt x="259457" y="2732143"/>
                  </a:cubicBezTo>
                  <a:lnTo>
                    <a:pt x="259457" y="2956101"/>
                  </a:lnTo>
                  <a:cubicBezTo>
                    <a:pt x="259457" y="2987024"/>
                    <a:pt x="284525" y="3012092"/>
                    <a:pt x="315448" y="3012092"/>
                  </a:cubicBezTo>
                  <a:lnTo>
                    <a:pt x="539406" y="3012092"/>
                  </a:lnTo>
                  <a:cubicBezTo>
                    <a:pt x="570329" y="3012092"/>
                    <a:pt x="595397" y="2987024"/>
                    <a:pt x="595397" y="2956101"/>
                  </a:cubicBezTo>
                  <a:lnTo>
                    <a:pt x="595397" y="2732143"/>
                  </a:lnTo>
                  <a:cubicBezTo>
                    <a:pt x="595397" y="2701220"/>
                    <a:pt x="570329" y="2676152"/>
                    <a:pt x="539406" y="2676152"/>
                  </a:cubicBezTo>
                  <a:close/>
                  <a:moveTo>
                    <a:pt x="1880291" y="2179832"/>
                  </a:moveTo>
                  <a:cubicBezTo>
                    <a:pt x="1849368" y="2179832"/>
                    <a:pt x="1824300" y="2204900"/>
                    <a:pt x="1824300" y="2235823"/>
                  </a:cubicBezTo>
                  <a:lnTo>
                    <a:pt x="1824300" y="2956101"/>
                  </a:lnTo>
                  <a:cubicBezTo>
                    <a:pt x="1824300" y="2987024"/>
                    <a:pt x="1849368" y="3012092"/>
                    <a:pt x="1880291" y="3012092"/>
                  </a:cubicBezTo>
                  <a:lnTo>
                    <a:pt x="2104249" y="3012092"/>
                  </a:lnTo>
                  <a:cubicBezTo>
                    <a:pt x="2135172" y="3012092"/>
                    <a:pt x="2160240" y="2987024"/>
                    <a:pt x="2160240" y="2956101"/>
                  </a:cubicBezTo>
                  <a:lnTo>
                    <a:pt x="2160240" y="2235823"/>
                  </a:lnTo>
                  <a:cubicBezTo>
                    <a:pt x="2160240" y="2204900"/>
                    <a:pt x="2135172" y="2179832"/>
                    <a:pt x="2104249" y="2179832"/>
                  </a:cubicBezTo>
                  <a:close/>
                  <a:moveTo>
                    <a:pt x="1358676" y="2179832"/>
                  </a:moveTo>
                  <a:cubicBezTo>
                    <a:pt x="1327753" y="2179832"/>
                    <a:pt x="1302685" y="2204900"/>
                    <a:pt x="1302685" y="2235823"/>
                  </a:cubicBezTo>
                  <a:lnTo>
                    <a:pt x="1302685" y="2459781"/>
                  </a:lnTo>
                  <a:cubicBezTo>
                    <a:pt x="1302685" y="2490704"/>
                    <a:pt x="1327753" y="2515772"/>
                    <a:pt x="1358676" y="2515772"/>
                  </a:cubicBezTo>
                  <a:lnTo>
                    <a:pt x="1582634" y="2515772"/>
                  </a:lnTo>
                  <a:cubicBezTo>
                    <a:pt x="1613557" y="2515772"/>
                    <a:pt x="1638625" y="2490704"/>
                    <a:pt x="1638625" y="2459781"/>
                  </a:cubicBezTo>
                  <a:lnTo>
                    <a:pt x="1638625" y="2235823"/>
                  </a:lnTo>
                  <a:cubicBezTo>
                    <a:pt x="1638625" y="2204900"/>
                    <a:pt x="1613557" y="2179832"/>
                    <a:pt x="1582634" y="2179832"/>
                  </a:cubicBezTo>
                  <a:close/>
                  <a:moveTo>
                    <a:pt x="837062" y="2179832"/>
                  </a:moveTo>
                  <a:cubicBezTo>
                    <a:pt x="806139" y="2179832"/>
                    <a:pt x="781071" y="2204900"/>
                    <a:pt x="781071" y="2235823"/>
                  </a:cubicBezTo>
                  <a:lnTo>
                    <a:pt x="781071" y="2459781"/>
                  </a:lnTo>
                  <a:cubicBezTo>
                    <a:pt x="781071" y="2490704"/>
                    <a:pt x="806139" y="2515772"/>
                    <a:pt x="837062" y="2515772"/>
                  </a:cubicBezTo>
                  <a:lnTo>
                    <a:pt x="1061020" y="2515772"/>
                  </a:lnTo>
                  <a:cubicBezTo>
                    <a:pt x="1091943" y="2515772"/>
                    <a:pt x="1117011" y="2490704"/>
                    <a:pt x="1117011" y="2459781"/>
                  </a:cubicBezTo>
                  <a:lnTo>
                    <a:pt x="1117011" y="2235823"/>
                  </a:lnTo>
                  <a:cubicBezTo>
                    <a:pt x="1117011" y="2204900"/>
                    <a:pt x="1091943" y="2179832"/>
                    <a:pt x="1061020" y="2179832"/>
                  </a:cubicBezTo>
                  <a:close/>
                  <a:moveTo>
                    <a:pt x="315448" y="2179832"/>
                  </a:moveTo>
                  <a:cubicBezTo>
                    <a:pt x="284525" y="2179832"/>
                    <a:pt x="259457" y="2204900"/>
                    <a:pt x="259457" y="2235823"/>
                  </a:cubicBezTo>
                  <a:lnTo>
                    <a:pt x="259457" y="2459781"/>
                  </a:lnTo>
                  <a:cubicBezTo>
                    <a:pt x="259457" y="2490704"/>
                    <a:pt x="284525" y="2515772"/>
                    <a:pt x="315448" y="2515772"/>
                  </a:cubicBezTo>
                  <a:lnTo>
                    <a:pt x="539406" y="2515772"/>
                  </a:lnTo>
                  <a:cubicBezTo>
                    <a:pt x="570329" y="2515772"/>
                    <a:pt x="595397" y="2490704"/>
                    <a:pt x="595397" y="2459781"/>
                  </a:cubicBezTo>
                  <a:lnTo>
                    <a:pt x="595397" y="2235823"/>
                  </a:lnTo>
                  <a:cubicBezTo>
                    <a:pt x="595397" y="2204900"/>
                    <a:pt x="570329" y="2179832"/>
                    <a:pt x="539406" y="2179832"/>
                  </a:cubicBezTo>
                  <a:close/>
                  <a:moveTo>
                    <a:pt x="1880291" y="1683512"/>
                  </a:moveTo>
                  <a:cubicBezTo>
                    <a:pt x="1849368" y="1683512"/>
                    <a:pt x="1824300" y="1708580"/>
                    <a:pt x="1824300" y="1739503"/>
                  </a:cubicBezTo>
                  <a:lnTo>
                    <a:pt x="1824300" y="1963461"/>
                  </a:lnTo>
                  <a:cubicBezTo>
                    <a:pt x="1824300" y="1994384"/>
                    <a:pt x="1849368" y="2019452"/>
                    <a:pt x="1880291" y="2019452"/>
                  </a:cubicBezTo>
                  <a:lnTo>
                    <a:pt x="2104249" y="2019452"/>
                  </a:lnTo>
                  <a:cubicBezTo>
                    <a:pt x="2135172" y="2019452"/>
                    <a:pt x="2160240" y="1994384"/>
                    <a:pt x="2160240" y="1963461"/>
                  </a:cubicBezTo>
                  <a:lnTo>
                    <a:pt x="2160240" y="1739503"/>
                  </a:lnTo>
                  <a:cubicBezTo>
                    <a:pt x="2160240" y="1708580"/>
                    <a:pt x="2135172" y="1683512"/>
                    <a:pt x="2104249" y="1683512"/>
                  </a:cubicBezTo>
                  <a:close/>
                  <a:moveTo>
                    <a:pt x="1358676" y="1683512"/>
                  </a:moveTo>
                  <a:cubicBezTo>
                    <a:pt x="1327753" y="1683512"/>
                    <a:pt x="1302685" y="1708580"/>
                    <a:pt x="1302685" y="1739503"/>
                  </a:cubicBezTo>
                  <a:lnTo>
                    <a:pt x="1302685" y="1963461"/>
                  </a:lnTo>
                  <a:cubicBezTo>
                    <a:pt x="1302685" y="1994384"/>
                    <a:pt x="1327753" y="2019452"/>
                    <a:pt x="1358676" y="2019452"/>
                  </a:cubicBezTo>
                  <a:lnTo>
                    <a:pt x="1582634" y="2019452"/>
                  </a:lnTo>
                  <a:cubicBezTo>
                    <a:pt x="1613557" y="2019452"/>
                    <a:pt x="1638625" y="1994384"/>
                    <a:pt x="1638625" y="1963461"/>
                  </a:cubicBezTo>
                  <a:lnTo>
                    <a:pt x="1638625" y="1739503"/>
                  </a:lnTo>
                  <a:cubicBezTo>
                    <a:pt x="1638625" y="1708580"/>
                    <a:pt x="1613557" y="1683512"/>
                    <a:pt x="1582634" y="1683512"/>
                  </a:cubicBezTo>
                  <a:close/>
                  <a:moveTo>
                    <a:pt x="837062" y="1683512"/>
                  </a:moveTo>
                  <a:cubicBezTo>
                    <a:pt x="806139" y="1683512"/>
                    <a:pt x="781071" y="1708580"/>
                    <a:pt x="781071" y="1739503"/>
                  </a:cubicBezTo>
                  <a:lnTo>
                    <a:pt x="781071" y="1963461"/>
                  </a:lnTo>
                  <a:cubicBezTo>
                    <a:pt x="781071" y="1994384"/>
                    <a:pt x="806139" y="2019452"/>
                    <a:pt x="837062" y="2019452"/>
                  </a:cubicBezTo>
                  <a:lnTo>
                    <a:pt x="1061020" y="2019452"/>
                  </a:lnTo>
                  <a:cubicBezTo>
                    <a:pt x="1091943" y="2019452"/>
                    <a:pt x="1117011" y="1994384"/>
                    <a:pt x="1117011" y="1963461"/>
                  </a:cubicBezTo>
                  <a:lnTo>
                    <a:pt x="1117011" y="1739503"/>
                  </a:lnTo>
                  <a:cubicBezTo>
                    <a:pt x="1117011" y="1708580"/>
                    <a:pt x="1091943" y="1683512"/>
                    <a:pt x="1061020" y="1683512"/>
                  </a:cubicBezTo>
                  <a:close/>
                  <a:moveTo>
                    <a:pt x="315448" y="1683512"/>
                  </a:moveTo>
                  <a:cubicBezTo>
                    <a:pt x="284525" y="1683512"/>
                    <a:pt x="259457" y="1708580"/>
                    <a:pt x="259457" y="1739503"/>
                  </a:cubicBezTo>
                  <a:lnTo>
                    <a:pt x="259457" y="1963461"/>
                  </a:lnTo>
                  <a:cubicBezTo>
                    <a:pt x="259457" y="1994384"/>
                    <a:pt x="284525" y="2019452"/>
                    <a:pt x="315448" y="2019452"/>
                  </a:cubicBezTo>
                  <a:lnTo>
                    <a:pt x="539406" y="2019452"/>
                  </a:lnTo>
                  <a:cubicBezTo>
                    <a:pt x="570329" y="2019452"/>
                    <a:pt x="595397" y="1994384"/>
                    <a:pt x="595397" y="1963461"/>
                  </a:cubicBezTo>
                  <a:lnTo>
                    <a:pt x="595397" y="1739503"/>
                  </a:lnTo>
                  <a:cubicBezTo>
                    <a:pt x="595397" y="1708580"/>
                    <a:pt x="570329" y="1683512"/>
                    <a:pt x="539406" y="1683512"/>
                  </a:cubicBezTo>
                  <a:close/>
                  <a:moveTo>
                    <a:pt x="1880291" y="1187192"/>
                  </a:moveTo>
                  <a:cubicBezTo>
                    <a:pt x="1849368" y="1187192"/>
                    <a:pt x="1824300" y="1212260"/>
                    <a:pt x="1824300" y="1243183"/>
                  </a:cubicBezTo>
                  <a:lnTo>
                    <a:pt x="1824300" y="1467141"/>
                  </a:lnTo>
                  <a:cubicBezTo>
                    <a:pt x="1824300" y="1498064"/>
                    <a:pt x="1849368" y="1523132"/>
                    <a:pt x="1880291" y="1523132"/>
                  </a:cubicBezTo>
                  <a:lnTo>
                    <a:pt x="2104249" y="1523132"/>
                  </a:lnTo>
                  <a:cubicBezTo>
                    <a:pt x="2135172" y="1523132"/>
                    <a:pt x="2160240" y="1498064"/>
                    <a:pt x="2160240" y="1467141"/>
                  </a:cubicBezTo>
                  <a:lnTo>
                    <a:pt x="2160240" y="1243183"/>
                  </a:lnTo>
                  <a:cubicBezTo>
                    <a:pt x="2160240" y="1212260"/>
                    <a:pt x="2135172" y="1187192"/>
                    <a:pt x="2104249" y="1187192"/>
                  </a:cubicBezTo>
                  <a:close/>
                  <a:moveTo>
                    <a:pt x="1358676" y="1187192"/>
                  </a:moveTo>
                  <a:cubicBezTo>
                    <a:pt x="1327753" y="1187192"/>
                    <a:pt x="1302685" y="1212260"/>
                    <a:pt x="1302685" y="1243183"/>
                  </a:cubicBezTo>
                  <a:lnTo>
                    <a:pt x="1302685" y="1467141"/>
                  </a:lnTo>
                  <a:cubicBezTo>
                    <a:pt x="1302685" y="1498064"/>
                    <a:pt x="1327753" y="1523132"/>
                    <a:pt x="1358676" y="1523132"/>
                  </a:cubicBezTo>
                  <a:lnTo>
                    <a:pt x="1582634" y="1523132"/>
                  </a:lnTo>
                  <a:cubicBezTo>
                    <a:pt x="1613557" y="1523132"/>
                    <a:pt x="1638625" y="1498064"/>
                    <a:pt x="1638625" y="1467141"/>
                  </a:cubicBezTo>
                  <a:lnTo>
                    <a:pt x="1638625" y="1243183"/>
                  </a:lnTo>
                  <a:cubicBezTo>
                    <a:pt x="1638625" y="1212260"/>
                    <a:pt x="1613557" y="1187192"/>
                    <a:pt x="1582634" y="1187192"/>
                  </a:cubicBezTo>
                  <a:close/>
                  <a:moveTo>
                    <a:pt x="837062" y="1187192"/>
                  </a:moveTo>
                  <a:cubicBezTo>
                    <a:pt x="806139" y="1187192"/>
                    <a:pt x="781071" y="1212260"/>
                    <a:pt x="781071" y="1243183"/>
                  </a:cubicBezTo>
                  <a:lnTo>
                    <a:pt x="781071" y="1467141"/>
                  </a:lnTo>
                  <a:cubicBezTo>
                    <a:pt x="781071" y="1498064"/>
                    <a:pt x="806139" y="1523132"/>
                    <a:pt x="837062" y="1523132"/>
                  </a:cubicBezTo>
                  <a:lnTo>
                    <a:pt x="1061020" y="1523132"/>
                  </a:lnTo>
                  <a:cubicBezTo>
                    <a:pt x="1091943" y="1523132"/>
                    <a:pt x="1117011" y="1498064"/>
                    <a:pt x="1117011" y="1467141"/>
                  </a:cubicBezTo>
                  <a:lnTo>
                    <a:pt x="1117011" y="1243183"/>
                  </a:lnTo>
                  <a:cubicBezTo>
                    <a:pt x="1117011" y="1212260"/>
                    <a:pt x="1091943" y="1187192"/>
                    <a:pt x="1061020" y="1187192"/>
                  </a:cubicBezTo>
                  <a:close/>
                  <a:moveTo>
                    <a:pt x="315448" y="1187192"/>
                  </a:moveTo>
                  <a:cubicBezTo>
                    <a:pt x="284525" y="1187192"/>
                    <a:pt x="259457" y="1212260"/>
                    <a:pt x="259457" y="1243183"/>
                  </a:cubicBezTo>
                  <a:lnTo>
                    <a:pt x="259457" y="1467141"/>
                  </a:lnTo>
                  <a:cubicBezTo>
                    <a:pt x="259457" y="1498064"/>
                    <a:pt x="284525" y="1523132"/>
                    <a:pt x="315448" y="1523132"/>
                  </a:cubicBezTo>
                  <a:lnTo>
                    <a:pt x="539406" y="1523132"/>
                  </a:lnTo>
                  <a:cubicBezTo>
                    <a:pt x="570329" y="1523132"/>
                    <a:pt x="595397" y="1498064"/>
                    <a:pt x="595397" y="1467141"/>
                  </a:cubicBezTo>
                  <a:lnTo>
                    <a:pt x="595397" y="1243183"/>
                  </a:lnTo>
                  <a:cubicBezTo>
                    <a:pt x="595397" y="1212260"/>
                    <a:pt x="570329" y="1187192"/>
                    <a:pt x="539406" y="1187192"/>
                  </a:cubicBezTo>
                  <a:close/>
                  <a:moveTo>
                    <a:pt x="348041" y="163575"/>
                  </a:moveTo>
                  <a:cubicBezTo>
                    <a:pt x="275130" y="163575"/>
                    <a:pt x="216024" y="222681"/>
                    <a:pt x="216024" y="295592"/>
                  </a:cubicBezTo>
                  <a:lnTo>
                    <a:pt x="216024" y="823646"/>
                  </a:lnTo>
                  <a:cubicBezTo>
                    <a:pt x="216024" y="896557"/>
                    <a:pt x="275130" y="955663"/>
                    <a:pt x="348041" y="955663"/>
                  </a:cubicBezTo>
                  <a:lnTo>
                    <a:pt x="2100231" y="955663"/>
                  </a:lnTo>
                  <a:cubicBezTo>
                    <a:pt x="2173142" y="955663"/>
                    <a:pt x="2232248" y="896557"/>
                    <a:pt x="2232248" y="823646"/>
                  </a:cubicBezTo>
                  <a:lnTo>
                    <a:pt x="2232248" y="295592"/>
                  </a:lnTo>
                  <a:cubicBezTo>
                    <a:pt x="2232248" y="222681"/>
                    <a:pt x="2173142" y="163575"/>
                    <a:pt x="2100231" y="163575"/>
                  </a:cubicBezTo>
                  <a:close/>
                  <a:moveTo>
                    <a:pt x="265172" y="0"/>
                  </a:moveTo>
                  <a:lnTo>
                    <a:pt x="2183100" y="0"/>
                  </a:lnTo>
                  <a:cubicBezTo>
                    <a:pt x="2329550" y="0"/>
                    <a:pt x="2448272" y="118722"/>
                    <a:pt x="2448272" y="265172"/>
                  </a:cubicBezTo>
                  <a:lnTo>
                    <a:pt x="2448272" y="2974828"/>
                  </a:lnTo>
                  <a:cubicBezTo>
                    <a:pt x="2448272" y="3121278"/>
                    <a:pt x="2329550" y="3240000"/>
                    <a:pt x="2183100" y="3240000"/>
                  </a:cubicBezTo>
                  <a:lnTo>
                    <a:pt x="265172" y="3240000"/>
                  </a:lnTo>
                  <a:cubicBezTo>
                    <a:pt x="118722" y="3240000"/>
                    <a:pt x="0" y="3121278"/>
                    <a:pt x="0" y="2974828"/>
                  </a:cubicBezTo>
                  <a:lnTo>
                    <a:pt x="0" y="265172"/>
                  </a:lnTo>
                  <a:cubicBezTo>
                    <a:pt x="0" y="118722"/>
                    <a:pt x="118722" y="0"/>
                    <a:pt x="265172" y="0"/>
                  </a:cubicBezTo>
                  <a:close/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9" name="Rounded Rectangle 32">
              <a:extLst>
                <a:ext uri="{FF2B5EF4-FFF2-40B4-BE49-F238E27FC236}">
                  <a16:creationId xmlns:a16="http://schemas.microsoft.com/office/drawing/2014/main" id="{9DF151A3-0F6E-4D6D-BDC8-890EA219F053}"/>
                </a:ext>
              </a:extLst>
            </p:cNvPr>
            <p:cNvSpPr/>
            <p:nvPr/>
          </p:nvSpPr>
          <p:spPr>
            <a:xfrm>
              <a:off x="10492442" y="2937466"/>
              <a:ext cx="316840" cy="316840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2019696" y="2510955"/>
                  </a:moveTo>
                  <a:lnTo>
                    <a:pt x="2019696" y="2797359"/>
                  </a:lnTo>
                  <a:lnTo>
                    <a:pt x="2914589" y="2797359"/>
                  </a:lnTo>
                  <a:lnTo>
                    <a:pt x="2914589" y="2510955"/>
                  </a:lnTo>
                  <a:close/>
                  <a:moveTo>
                    <a:pt x="2019696" y="2081348"/>
                  </a:moveTo>
                  <a:lnTo>
                    <a:pt x="2019696" y="2367752"/>
                  </a:lnTo>
                  <a:lnTo>
                    <a:pt x="2914589" y="2367752"/>
                  </a:lnTo>
                  <a:lnTo>
                    <a:pt x="2914589" y="2081348"/>
                  </a:lnTo>
                  <a:close/>
                  <a:moveTo>
                    <a:pt x="580710" y="2021703"/>
                  </a:moveTo>
                  <a:lnTo>
                    <a:pt x="378191" y="2224222"/>
                  </a:lnTo>
                  <a:lnTo>
                    <a:pt x="593323" y="2439354"/>
                  </a:lnTo>
                  <a:lnTo>
                    <a:pt x="378191" y="2654485"/>
                  </a:lnTo>
                  <a:lnTo>
                    <a:pt x="580710" y="2857004"/>
                  </a:lnTo>
                  <a:lnTo>
                    <a:pt x="795842" y="2641872"/>
                  </a:lnTo>
                  <a:lnTo>
                    <a:pt x="1010973" y="2857004"/>
                  </a:lnTo>
                  <a:lnTo>
                    <a:pt x="1213492" y="2654485"/>
                  </a:lnTo>
                  <a:lnTo>
                    <a:pt x="998360" y="2439354"/>
                  </a:lnTo>
                  <a:lnTo>
                    <a:pt x="1213492" y="2224222"/>
                  </a:lnTo>
                  <a:lnTo>
                    <a:pt x="1010973" y="2021703"/>
                  </a:lnTo>
                  <a:lnTo>
                    <a:pt x="795842" y="2236835"/>
                  </a:lnTo>
                  <a:close/>
                  <a:moveTo>
                    <a:pt x="1656000" y="1656001"/>
                  </a:moveTo>
                  <a:lnTo>
                    <a:pt x="3240000" y="1656001"/>
                  </a:lnTo>
                  <a:lnTo>
                    <a:pt x="3240000" y="2699989"/>
                  </a:lnTo>
                  <a:cubicBezTo>
                    <a:pt x="3240000" y="2998229"/>
                    <a:pt x="2998229" y="3240000"/>
                    <a:pt x="2699989" y="3240000"/>
                  </a:cubicBezTo>
                  <a:lnTo>
                    <a:pt x="1656000" y="3240000"/>
                  </a:lnTo>
                  <a:close/>
                  <a:moveTo>
                    <a:pt x="0" y="1656001"/>
                  </a:moveTo>
                  <a:lnTo>
                    <a:pt x="1584000" y="1656001"/>
                  </a:lnTo>
                  <a:lnTo>
                    <a:pt x="1584000" y="3240000"/>
                  </a:lnTo>
                  <a:lnTo>
                    <a:pt x="540011" y="3240000"/>
                  </a:lnTo>
                  <a:cubicBezTo>
                    <a:pt x="241771" y="3240000"/>
                    <a:pt x="0" y="2998229"/>
                    <a:pt x="0" y="2699989"/>
                  </a:cubicBezTo>
                  <a:close/>
                  <a:moveTo>
                    <a:pt x="2467143" y="957859"/>
                  </a:moveTo>
                  <a:cubicBezTo>
                    <a:pt x="2388055" y="957859"/>
                    <a:pt x="2323941" y="1021973"/>
                    <a:pt x="2323941" y="1101061"/>
                  </a:cubicBezTo>
                  <a:cubicBezTo>
                    <a:pt x="2323941" y="1180149"/>
                    <a:pt x="2388055" y="1244263"/>
                    <a:pt x="2467143" y="1244263"/>
                  </a:cubicBezTo>
                  <a:cubicBezTo>
                    <a:pt x="2546231" y="1244263"/>
                    <a:pt x="2610345" y="1180149"/>
                    <a:pt x="2610345" y="1101061"/>
                  </a:cubicBezTo>
                  <a:cubicBezTo>
                    <a:pt x="2610345" y="1021973"/>
                    <a:pt x="2546231" y="957859"/>
                    <a:pt x="2467143" y="957859"/>
                  </a:cubicBezTo>
                  <a:close/>
                  <a:moveTo>
                    <a:pt x="2019696" y="635775"/>
                  </a:moveTo>
                  <a:lnTo>
                    <a:pt x="2019696" y="922180"/>
                  </a:lnTo>
                  <a:lnTo>
                    <a:pt x="2914589" y="922180"/>
                  </a:lnTo>
                  <a:lnTo>
                    <a:pt x="2914589" y="635775"/>
                  </a:lnTo>
                  <a:close/>
                  <a:moveTo>
                    <a:pt x="652639" y="331531"/>
                  </a:moveTo>
                  <a:lnTo>
                    <a:pt x="652639" y="635775"/>
                  </a:lnTo>
                  <a:lnTo>
                    <a:pt x="348395" y="635775"/>
                  </a:lnTo>
                  <a:lnTo>
                    <a:pt x="348395" y="922180"/>
                  </a:lnTo>
                  <a:lnTo>
                    <a:pt x="652639" y="922180"/>
                  </a:lnTo>
                  <a:lnTo>
                    <a:pt x="652639" y="1226424"/>
                  </a:lnTo>
                  <a:lnTo>
                    <a:pt x="939044" y="1226424"/>
                  </a:lnTo>
                  <a:lnTo>
                    <a:pt x="939044" y="922180"/>
                  </a:lnTo>
                  <a:lnTo>
                    <a:pt x="1243288" y="922180"/>
                  </a:lnTo>
                  <a:lnTo>
                    <a:pt x="1243288" y="635775"/>
                  </a:lnTo>
                  <a:lnTo>
                    <a:pt x="939044" y="635775"/>
                  </a:lnTo>
                  <a:lnTo>
                    <a:pt x="939044" y="331531"/>
                  </a:lnTo>
                  <a:close/>
                  <a:moveTo>
                    <a:pt x="2467143" y="313692"/>
                  </a:moveTo>
                  <a:cubicBezTo>
                    <a:pt x="2388055" y="313692"/>
                    <a:pt x="2323941" y="377806"/>
                    <a:pt x="2323941" y="456894"/>
                  </a:cubicBezTo>
                  <a:cubicBezTo>
                    <a:pt x="2323941" y="535982"/>
                    <a:pt x="2388055" y="600096"/>
                    <a:pt x="2467143" y="600096"/>
                  </a:cubicBezTo>
                  <a:cubicBezTo>
                    <a:pt x="2546231" y="600096"/>
                    <a:pt x="2610345" y="535982"/>
                    <a:pt x="2610345" y="456894"/>
                  </a:cubicBezTo>
                  <a:cubicBezTo>
                    <a:pt x="2610345" y="377806"/>
                    <a:pt x="2546231" y="313692"/>
                    <a:pt x="2467143" y="313692"/>
                  </a:cubicBezTo>
                  <a:close/>
                  <a:moveTo>
                    <a:pt x="540011" y="0"/>
                  </a:moveTo>
                  <a:lnTo>
                    <a:pt x="2699989" y="0"/>
                  </a:lnTo>
                  <a:cubicBezTo>
                    <a:pt x="2998229" y="0"/>
                    <a:pt x="3240000" y="241771"/>
                    <a:pt x="3240000" y="540011"/>
                  </a:cubicBezTo>
                  <a:lnTo>
                    <a:pt x="3240000" y="1584001"/>
                  </a:lnTo>
                  <a:lnTo>
                    <a:pt x="1656000" y="1584001"/>
                  </a:lnTo>
                  <a:lnTo>
                    <a:pt x="1656000" y="1"/>
                  </a:lnTo>
                  <a:lnTo>
                    <a:pt x="1584000" y="1"/>
                  </a:lnTo>
                  <a:lnTo>
                    <a:pt x="1584000" y="1584001"/>
                  </a:lnTo>
                  <a:lnTo>
                    <a:pt x="0" y="1584001"/>
                  </a:lnTo>
                  <a:lnTo>
                    <a:pt x="0" y="540011"/>
                  </a:lnTo>
                  <a:cubicBezTo>
                    <a:pt x="0" y="241771"/>
                    <a:pt x="241771" y="0"/>
                    <a:pt x="540011" y="0"/>
                  </a:cubicBezTo>
                  <a:close/>
                </a:path>
              </a:pathLst>
            </a:cu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0" name="Trapezoid 13">
              <a:extLst>
                <a:ext uri="{FF2B5EF4-FFF2-40B4-BE49-F238E27FC236}">
                  <a16:creationId xmlns:a16="http://schemas.microsoft.com/office/drawing/2014/main" id="{B7C3D46A-3003-489A-8936-C74FA60BEA37}"/>
                </a:ext>
              </a:extLst>
            </p:cNvPr>
            <p:cNvSpPr/>
            <p:nvPr/>
          </p:nvSpPr>
          <p:spPr>
            <a:xfrm>
              <a:off x="10379254" y="2561466"/>
              <a:ext cx="341564" cy="288813"/>
            </a:xfrm>
            <a:custGeom>
              <a:avLst/>
              <a:gdLst/>
              <a:ahLst/>
              <a:cxnLst/>
              <a:rect l="l" t="t" r="r" b="b"/>
              <a:pathLst>
                <a:path w="2736304" h="2313707">
                  <a:moveTo>
                    <a:pt x="1046195" y="1945901"/>
                  </a:moveTo>
                  <a:lnTo>
                    <a:pt x="998316" y="2093032"/>
                  </a:lnTo>
                  <a:lnTo>
                    <a:pt x="1737988" y="2093032"/>
                  </a:lnTo>
                  <a:lnTo>
                    <a:pt x="1690109" y="1945901"/>
                  </a:lnTo>
                  <a:close/>
                  <a:moveTo>
                    <a:pt x="396044" y="89541"/>
                  </a:moveTo>
                  <a:lnTo>
                    <a:pt x="396044" y="1241668"/>
                  </a:lnTo>
                  <a:lnTo>
                    <a:pt x="2340260" y="1241668"/>
                  </a:lnTo>
                  <a:lnTo>
                    <a:pt x="2340260" y="89541"/>
                  </a:lnTo>
                  <a:close/>
                  <a:moveTo>
                    <a:pt x="252028" y="0"/>
                  </a:moveTo>
                  <a:lnTo>
                    <a:pt x="2484276" y="0"/>
                  </a:lnTo>
                  <a:lnTo>
                    <a:pt x="2484276" y="1331208"/>
                  </a:lnTo>
                  <a:lnTo>
                    <a:pt x="2484679" y="1331208"/>
                  </a:lnTo>
                  <a:lnTo>
                    <a:pt x="2736304" y="2195304"/>
                  </a:lnTo>
                  <a:lnTo>
                    <a:pt x="2736304" y="2313707"/>
                  </a:lnTo>
                  <a:lnTo>
                    <a:pt x="0" y="2313707"/>
                  </a:lnTo>
                  <a:lnTo>
                    <a:pt x="0" y="2195304"/>
                  </a:lnTo>
                  <a:lnTo>
                    <a:pt x="251625" y="1331208"/>
                  </a:lnTo>
                  <a:lnTo>
                    <a:pt x="252028" y="1331208"/>
                  </a:lnTo>
                  <a:close/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93054044-68B3-4E3D-96F4-FCB4D5BF0068}"/>
                </a:ext>
              </a:extLst>
            </p:cNvPr>
            <p:cNvSpPr/>
            <p:nvPr/>
          </p:nvSpPr>
          <p:spPr>
            <a:xfrm>
              <a:off x="8547559" y="5078881"/>
              <a:ext cx="316558" cy="251512"/>
            </a:xfrm>
            <a:custGeom>
              <a:avLst/>
              <a:gdLst/>
              <a:ahLst/>
              <a:cxnLst/>
              <a:rect l="l" t="t" r="r" b="b"/>
              <a:pathLst>
                <a:path w="3240000" h="2574247">
                  <a:moveTo>
                    <a:pt x="2393400" y="1814089"/>
                  </a:moveTo>
                  <a:cubicBezTo>
                    <a:pt x="2363577" y="1814089"/>
                    <a:pt x="2339400" y="1838266"/>
                    <a:pt x="2339400" y="1868089"/>
                  </a:cubicBezTo>
                  <a:cubicBezTo>
                    <a:pt x="2339400" y="1897912"/>
                    <a:pt x="2363577" y="1922089"/>
                    <a:pt x="2393400" y="1922089"/>
                  </a:cubicBezTo>
                  <a:lnTo>
                    <a:pt x="2573400" y="1922089"/>
                  </a:lnTo>
                  <a:cubicBezTo>
                    <a:pt x="2603223" y="1922089"/>
                    <a:pt x="2627400" y="1897912"/>
                    <a:pt x="2627400" y="1868089"/>
                  </a:cubicBezTo>
                  <a:cubicBezTo>
                    <a:pt x="2627400" y="1838266"/>
                    <a:pt x="2603223" y="1814089"/>
                    <a:pt x="2573400" y="1814089"/>
                  </a:cubicBezTo>
                  <a:close/>
                  <a:moveTo>
                    <a:pt x="173344" y="1814089"/>
                  </a:moveTo>
                  <a:cubicBezTo>
                    <a:pt x="143521" y="1814089"/>
                    <a:pt x="119344" y="1838266"/>
                    <a:pt x="119344" y="1868089"/>
                  </a:cubicBezTo>
                  <a:cubicBezTo>
                    <a:pt x="119344" y="1897912"/>
                    <a:pt x="143521" y="1922089"/>
                    <a:pt x="173344" y="1922089"/>
                  </a:cubicBezTo>
                  <a:lnTo>
                    <a:pt x="353344" y="1922089"/>
                  </a:lnTo>
                  <a:cubicBezTo>
                    <a:pt x="383167" y="1922089"/>
                    <a:pt x="407344" y="1897912"/>
                    <a:pt x="407344" y="1868089"/>
                  </a:cubicBezTo>
                  <a:cubicBezTo>
                    <a:pt x="407344" y="1838266"/>
                    <a:pt x="383167" y="1814089"/>
                    <a:pt x="353344" y="1814089"/>
                  </a:cubicBezTo>
                  <a:close/>
                  <a:moveTo>
                    <a:pt x="2933496" y="1796081"/>
                  </a:moveTo>
                  <a:cubicBezTo>
                    <a:pt x="2893727" y="1796081"/>
                    <a:pt x="2861488" y="1828320"/>
                    <a:pt x="2861488" y="1868089"/>
                  </a:cubicBezTo>
                  <a:cubicBezTo>
                    <a:pt x="2861488" y="1907858"/>
                    <a:pt x="2893727" y="1940097"/>
                    <a:pt x="2933496" y="1940097"/>
                  </a:cubicBezTo>
                  <a:cubicBezTo>
                    <a:pt x="2973265" y="1940097"/>
                    <a:pt x="3005504" y="1907858"/>
                    <a:pt x="3005504" y="1868089"/>
                  </a:cubicBezTo>
                  <a:cubicBezTo>
                    <a:pt x="3005504" y="1828320"/>
                    <a:pt x="2973265" y="1796081"/>
                    <a:pt x="2933496" y="1796081"/>
                  </a:cubicBezTo>
                  <a:close/>
                  <a:moveTo>
                    <a:pt x="119344" y="122856"/>
                  </a:moveTo>
                  <a:lnTo>
                    <a:pt x="119344" y="1728192"/>
                  </a:lnTo>
                  <a:lnTo>
                    <a:pt x="3120656" y="1728192"/>
                  </a:lnTo>
                  <a:lnTo>
                    <a:pt x="3120656" y="122856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2016224"/>
                  </a:lnTo>
                  <a:lnTo>
                    <a:pt x="1812079" y="2016224"/>
                  </a:lnTo>
                  <a:lnTo>
                    <a:pt x="1857107" y="2320159"/>
                  </a:lnTo>
                  <a:lnTo>
                    <a:pt x="2357140" y="2320159"/>
                  </a:lnTo>
                  <a:cubicBezTo>
                    <a:pt x="2427304" y="2320159"/>
                    <a:pt x="2484184" y="2377039"/>
                    <a:pt x="2484184" y="2447203"/>
                  </a:cubicBezTo>
                  <a:lnTo>
                    <a:pt x="2484184" y="2574247"/>
                  </a:lnTo>
                  <a:lnTo>
                    <a:pt x="755992" y="2574247"/>
                  </a:lnTo>
                  <a:lnTo>
                    <a:pt x="755992" y="2447203"/>
                  </a:lnTo>
                  <a:cubicBezTo>
                    <a:pt x="755992" y="2377039"/>
                    <a:pt x="812872" y="2320159"/>
                    <a:pt x="883036" y="2320159"/>
                  </a:cubicBezTo>
                  <a:lnTo>
                    <a:pt x="1382894" y="2320159"/>
                  </a:lnTo>
                  <a:lnTo>
                    <a:pt x="1427922" y="2016224"/>
                  </a:lnTo>
                  <a:lnTo>
                    <a:pt x="0" y="2016224"/>
                  </a:lnTo>
                  <a:close/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2" name="Rounded Rectangle 25">
              <a:extLst>
                <a:ext uri="{FF2B5EF4-FFF2-40B4-BE49-F238E27FC236}">
                  <a16:creationId xmlns:a16="http://schemas.microsoft.com/office/drawing/2014/main" id="{10C64C10-2259-46EF-A0D3-672AB5655891}"/>
                </a:ext>
              </a:extLst>
            </p:cNvPr>
            <p:cNvSpPr/>
            <p:nvPr/>
          </p:nvSpPr>
          <p:spPr>
            <a:xfrm>
              <a:off x="7140325" y="2485274"/>
              <a:ext cx="192767" cy="271047"/>
            </a:xfrm>
            <a:custGeom>
              <a:avLst/>
              <a:gdLst/>
              <a:ahLst/>
              <a:cxnLst/>
              <a:rect l="l" t="t" r="r" b="b"/>
              <a:pathLst>
                <a:path w="2304256" h="3240000">
                  <a:moveTo>
                    <a:pt x="954128" y="3024336"/>
                  </a:moveTo>
                  <a:cubicBezTo>
                    <a:pt x="924305" y="3024336"/>
                    <a:pt x="900128" y="3048513"/>
                    <a:pt x="900128" y="3078336"/>
                  </a:cubicBezTo>
                  <a:cubicBezTo>
                    <a:pt x="900128" y="3108159"/>
                    <a:pt x="924305" y="3132336"/>
                    <a:pt x="954128" y="3132336"/>
                  </a:cubicBezTo>
                  <a:lnTo>
                    <a:pt x="1350128" y="3132336"/>
                  </a:lnTo>
                  <a:cubicBezTo>
                    <a:pt x="1379951" y="3132336"/>
                    <a:pt x="1404128" y="3108159"/>
                    <a:pt x="1404128" y="3078336"/>
                  </a:cubicBezTo>
                  <a:cubicBezTo>
                    <a:pt x="1404128" y="3048513"/>
                    <a:pt x="1379951" y="3024336"/>
                    <a:pt x="1350128" y="3024336"/>
                  </a:cubicBezTo>
                  <a:close/>
                  <a:moveTo>
                    <a:pt x="131531" y="224650"/>
                  </a:moveTo>
                  <a:lnTo>
                    <a:pt x="131531" y="2888946"/>
                  </a:lnTo>
                  <a:lnTo>
                    <a:pt x="2172725" y="2888946"/>
                  </a:lnTo>
                  <a:lnTo>
                    <a:pt x="2172725" y="224650"/>
                  </a:lnTo>
                  <a:close/>
                  <a:moveTo>
                    <a:pt x="936128" y="73520"/>
                  </a:moveTo>
                  <a:cubicBezTo>
                    <a:pt x="916246" y="73520"/>
                    <a:pt x="900128" y="89638"/>
                    <a:pt x="900128" y="109520"/>
                  </a:cubicBezTo>
                  <a:cubicBezTo>
                    <a:pt x="900128" y="129402"/>
                    <a:pt x="916246" y="145520"/>
                    <a:pt x="936128" y="145520"/>
                  </a:cubicBezTo>
                  <a:lnTo>
                    <a:pt x="1368128" y="145520"/>
                  </a:lnTo>
                  <a:cubicBezTo>
                    <a:pt x="1388010" y="145520"/>
                    <a:pt x="1404128" y="129402"/>
                    <a:pt x="1404128" y="109520"/>
                  </a:cubicBezTo>
                  <a:cubicBezTo>
                    <a:pt x="1404128" y="89638"/>
                    <a:pt x="1388010" y="73520"/>
                    <a:pt x="1368128" y="73520"/>
                  </a:cubicBezTo>
                  <a:close/>
                  <a:moveTo>
                    <a:pt x="155330" y="0"/>
                  </a:moveTo>
                  <a:lnTo>
                    <a:pt x="2148926" y="0"/>
                  </a:lnTo>
                  <a:cubicBezTo>
                    <a:pt x="2234712" y="0"/>
                    <a:pt x="2304256" y="69544"/>
                    <a:pt x="2304256" y="155330"/>
                  </a:cubicBezTo>
                  <a:lnTo>
                    <a:pt x="2304256" y="3084670"/>
                  </a:lnTo>
                  <a:cubicBezTo>
                    <a:pt x="2304256" y="3170456"/>
                    <a:pt x="2234712" y="3240000"/>
                    <a:pt x="2148926" y="3240000"/>
                  </a:cubicBezTo>
                  <a:lnTo>
                    <a:pt x="155330" y="3240000"/>
                  </a:lnTo>
                  <a:cubicBezTo>
                    <a:pt x="69544" y="3240000"/>
                    <a:pt x="0" y="3170456"/>
                    <a:pt x="0" y="3084670"/>
                  </a:cubicBezTo>
                  <a:lnTo>
                    <a:pt x="0" y="155330"/>
                  </a:lnTo>
                  <a:cubicBezTo>
                    <a:pt x="0" y="69544"/>
                    <a:pt x="69544" y="0"/>
                    <a:pt x="155330" y="0"/>
                  </a:cubicBezTo>
                  <a:close/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3" name="Rounded Rectangle 6">
              <a:extLst>
                <a:ext uri="{FF2B5EF4-FFF2-40B4-BE49-F238E27FC236}">
                  <a16:creationId xmlns:a16="http://schemas.microsoft.com/office/drawing/2014/main" id="{540C7F3A-D688-44C8-B078-24F03FAF12A0}"/>
                </a:ext>
              </a:extLst>
            </p:cNvPr>
            <p:cNvSpPr/>
            <p:nvPr/>
          </p:nvSpPr>
          <p:spPr>
            <a:xfrm>
              <a:off x="7591395" y="1851841"/>
              <a:ext cx="327580" cy="333047"/>
            </a:xfrm>
            <a:custGeom>
              <a:avLst/>
              <a:gdLst/>
              <a:ahLst/>
              <a:cxnLst/>
              <a:rect l="l" t="t" r="r" b="b"/>
              <a:pathLst>
                <a:path w="3186824" h="3060919">
                  <a:moveTo>
                    <a:pt x="1045874" y="2696689"/>
                  </a:moveTo>
                  <a:lnTo>
                    <a:pt x="2125874" y="2696689"/>
                  </a:lnTo>
                  <a:lnTo>
                    <a:pt x="2125874" y="2804689"/>
                  </a:lnTo>
                  <a:lnTo>
                    <a:pt x="1045874" y="2804689"/>
                  </a:lnTo>
                  <a:close/>
                  <a:moveTo>
                    <a:pt x="1045874" y="2410468"/>
                  </a:moveTo>
                  <a:lnTo>
                    <a:pt x="2125874" y="2410468"/>
                  </a:lnTo>
                  <a:lnTo>
                    <a:pt x="2125874" y="2518468"/>
                  </a:lnTo>
                  <a:lnTo>
                    <a:pt x="1045874" y="2518468"/>
                  </a:lnTo>
                  <a:close/>
                  <a:moveTo>
                    <a:pt x="1045874" y="2124247"/>
                  </a:moveTo>
                  <a:lnTo>
                    <a:pt x="2125874" y="2124247"/>
                  </a:lnTo>
                  <a:lnTo>
                    <a:pt x="2125874" y="2232247"/>
                  </a:lnTo>
                  <a:lnTo>
                    <a:pt x="1045874" y="2232247"/>
                  </a:lnTo>
                  <a:close/>
                  <a:moveTo>
                    <a:pt x="902547" y="1956791"/>
                  </a:moveTo>
                  <a:lnTo>
                    <a:pt x="902547" y="2109191"/>
                  </a:lnTo>
                  <a:lnTo>
                    <a:pt x="902547" y="2185391"/>
                  </a:lnTo>
                  <a:lnTo>
                    <a:pt x="902547" y="2376263"/>
                  </a:lnTo>
                  <a:lnTo>
                    <a:pt x="902547" y="2973921"/>
                  </a:lnTo>
                  <a:lnTo>
                    <a:pt x="2284277" y="2973921"/>
                  </a:lnTo>
                  <a:lnTo>
                    <a:pt x="2284277" y="2376263"/>
                  </a:lnTo>
                  <a:lnTo>
                    <a:pt x="2284277" y="2185391"/>
                  </a:lnTo>
                  <a:lnTo>
                    <a:pt x="2284277" y="2109191"/>
                  </a:lnTo>
                  <a:lnTo>
                    <a:pt x="2284277" y="1956791"/>
                  </a:lnTo>
                  <a:close/>
                  <a:moveTo>
                    <a:pt x="469172" y="1728191"/>
                  </a:moveTo>
                  <a:lnTo>
                    <a:pt x="469172" y="2185391"/>
                  </a:lnTo>
                  <a:lnTo>
                    <a:pt x="767127" y="2185391"/>
                  </a:lnTo>
                  <a:lnTo>
                    <a:pt x="767127" y="2109191"/>
                  </a:lnTo>
                  <a:lnTo>
                    <a:pt x="545372" y="2109191"/>
                  </a:lnTo>
                  <a:lnTo>
                    <a:pt x="545372" y="1804391"/>
                  </a:lnTo>
                  <a:lnTo>
                    <a:pt x="2641452" y="1804391"/>
                  </a:lnTo>
                  <a:lnTo>
                    <a:pt x="2641452" y="2109191"/>
                  </a:lnTo>
                  <a:lnTo>
                    <a:pt x="2419697" y="2109191"/>
                  </a:lnTo>
                  <a:lnTo>
                    <a:pt x="2419697" y="2185391"/>
                  </a:lnTo>
                  <a:lnTo>
                    <a:pt x="2717652" y="2185391"/>
                  </a:lnTo>
                  <a:lnTo>
                    <a:pt x="2717652" y="1728191"/>
                  </a:lnTo>
                  <a:close/>
                  <a:moveTo>
                    <a:pt x="2819005" y="1350909"/>
                  </a:moveTo>
                  <a:cubicBezTo>
                    <a:pt x="2769294" y="1350909"/>
                    <a:pt x="2728995" y="1391208"/>
                    <a:pt x="2728995" y="1440919"/>
                  </a:cubicBezTo>
                  <a:cubicBezTo>
                    <a:pt x="2728995" y="1490630"/>
                    <a:pt x="2769294" y="1530929"/>
                    <a:pt x="2819005" y="1530929"/>
                  </a:cubicBezTo>
                  <a:cubicBezTo>
                    <a:pt x="2868716" y="1530929"/>
                    <a:pt x="2909015" y="1490630"/>
                    <a:pt x="2909015" y="1440919"/>
                  </a:cubicBezTo>
                  <a:cubicBezTo>
                    <a:pt x="2909015" y="1391208"/>
                    <a:pt x="2868716" y="1350909"/>
                    <a:pt x="2819005" y="1350909"/>
                  </a:cubicBezTo>
                  <a:close/>
                  <a:moveTo>
                    <a:pt x="2509707" y="1350909"/>
                  </a:moveTo>
                  <a:cubicBezTo>
                    <a:pt x="2459996" y="1350909"/>
                    <a:pt x="2419697" y="1391208"/>
                    <a:pt x="2419697" y="1440919"/>
                  </a:cubicBezTo>
                  <a:cubicBezTo>
                    <a:pt x="2419697" y="1490630"/>
                    <a:pt x="2459996" y="1530929"/>
                    <a:pt x="2509707" y="1530929"/>
                  </a:cubicBezTo>
                  <a:cubicBezTo>
                    <a:pt x="2559418" y="1530929"/>
                    <a:pt x="2599717" y="1490630"/>
                    <a:pt x="2599717" y="1440919"/>
                  </a:cubicBezTo>
                  <a:cubicBezTo>
                    <a:pt x="2599717" y="1391208"/>
                    <a:pt x="2559418" y="1350909"/>
                    <a:pt x="2509707" y="1350909"/>
                  </a:cubicBezTo>
                  <a:close/>
                  <a:moveTo>
                    <a:pt x="195993" y="1200328"/>
                  </a:moveTo>
                  <a:lnTo>
                    <a:pt x="2990831" y="1200328"/>
                  </a:lnTo>
                  <a:cubicBezTo>
                    <a:pt x="3099075" y="1200328"/>
                    <a:pt x="3186824" y="1288077"/>
                    <a:pt x="3186824" y="1396321"/>
                  </a:cubicBezTo>
                  <a:lnTo>
                    <a:pt x="3186824" y="2180270"/>
                  </a:lnTo>
                  <a:cubicBezTo>
                    <a:pt x="3186824" y="2288514"/>
                    <a:pt x="3099075" y="2376263"/>
                    <a:pt x="2990831" y="2376263"/>
                  </a:cubicBezTo>
                  <a:lnTo>
                    <a:pt x="2419697" y="2376263"/>
                  </a:lnTo>
                  <a:lnTo>
                    <a:pt x="2419697" y="3060919"/>
                  </a:lnTo>
                  <a:lnTo>
                    <a:pt x="767127" y="3060919"/>
                  </a:lnTo>
                  <a:lnTo>
                    <a:pt x="767127" y="2376263"/>
                  </a:lnTo>
                  <a:lnTo>
                    <a:pt x="195993" y="2376263"/>
                  </a:lnTo>
                  <a:cubicBezTo>
                    <a:pt x="87749" y="2376263"/>
                    <a:pt x="0" y="2288514"/>
                    <a:pt x="0" y="2180270"/>
                  </a:cubicBezTo>
                  <a:lnTo>
                    <a:pt x="0" y="1396321"/>
                  </a:lnTo>
                  <a:cubicBezTo>
                    <a:pt x="0" y="1288077"/>
                    <a:pt x="87749" y="1200328"/>
                    <a:pt x="195993" y="1200328"/>
                  </a:cubicBezTo>
                  <a:close/>
                  <a:moveTo>
                    <a:pt x="767127" y="0"/>
                  </a:moveTo>
                  <a:lnTo>
                    <a:pt x="2419697" y="0"/>
                  </a:lnTo>
                  <a:lnTo>
                    <a:pt x="2419697" y="190589"/>
                  </a:lnTo>
                  <a:lnTo>
                    <a:pt x="2565249" y="190589"/>
                  </a:lnTo>
                  <a:cubicBezTo>
                    <a:pt x="2649419" y="190589"/>
                    <a:pt x="2717652" y="258822"/>
                    <a:pt x="2717652" y="342992"/>
                  </a:cubicBezTo>
                  <a:lnTo>
                    <a:pt x="2717652" y="1104989"/>
                  </a:lnTo>
                  <a:lnTo>
                    <a:pt x="2284277" y="1104989"/>
                  </a:lnTo>
                  <a:lnTo>
                    <a:pt x="2284277" y="1104128"/>
                  </a:lnTo>
                  <a:lnTo>
                    <a:pt x="2284277" y="190589"/>
                  </a:lnTo>
                  <a:lnTo>
                    <a:pt x="2284277" y="96523"/>
                  </a:lnTo>
                  <a:lnTo>
                    <a:pt x="902547" y="96523"/>
                  </a:lnTo>
                  <a:lnTo>
                    <a:pt x="902547" y="190589"/>
                  </a:lnTo>
                  <a:lnTo>
                    <a:pt x="902547" y="1104128"/>
                  </a:lnTo>
                  <a:lnTo>
                    <a:pt x="902547" y="1104989"/>
                  </a:lnTo>
                  <a:lnTo>
                    <a:pt x="469172" y="1104989"/>
                  </a:lnTo>
                  <a:lnTo>
                    <a:pt x="469172" y="342992"/>
                  </a:lnTo>
                  <a:cubicBezTo>
                    <a:pt x="469172" y="258822"/>
                    <a:pt x="537405" y="190589"/>
                    <a:pt x="621575" y="190589"/>
                  </a:cubicBezTo>
                  <a:lnTo>
                    <a:pt x="767127" y="190589"/>
                  </a:lnTo>
                  <a:close/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4" name="Oval 66">
              <a:extLst>
                <a:ext uri="{FF2B5EF4-FFF2-40B4-BE49-F238E27FC236}">
                  <a16:creationId xmlns:a16="http://schemas.microsoft.com/office/drawing/2014/main" id="{2360FD2C-5C3C-46DB-A7AE-E61A6991519F}"/>
                </a:ext>
              </a:extLst>
            </p:cNvPr>
            <p:cNvSpPr/>
            <p:nvPr/>
          </p:nvSpPr>
          <p:spPr>
            <a:xfrm rot="20700000">
              <a:off x="10351190" y="3717706"/>
              <a:ext cx="353707" cy="302978"/>
            </a:xfrm>
            <a:custGeom>
              <a:avLst/>
              <a:gdLst/>
              <a:ahLst/>
              <a:cxnLst/>
              <a:rect l="l" t="t" r="r" b="b"/>
              <a:pathLst>
                <a:path w="2901316" h="2485205">
                  <a:moveTo>
                    <a:pt x="2901316" y="8833"/>
                  </a:moveTo>
                  <a:lnTo>
                    <a:pt x="2885407" y="69738"/>
                  </a:lnTo>
                  <a:lnTo>
                    <a:pt x="2890344" y="71061"/>
                  </a:lnTo>
                  <a:lnTo>
                    <a:pt x="2331295" y="2157461"/>
                  </a:lnTo>
                  <a:lnTo>
                    <a:pt x="2322295" y="2155049"/>
                  </a:lnTo>
                  <a:cubicBezTo>
                    <a:pt x="2311779" y="2339141"/>
                    <a:pt x="2127696" y="2485205"/>
                    <a:pt x="1902404" y="2485205"/>
                  </a:cubicBezTo>
                  <a:cubicBezTo>
                    <a:pt x="1669201" y="2485205"/>
                    <a:pt x="1480151" y="2328701"/>
                    <a:pt x="1480150" y="2135644"/>
                  </a:cubicBezTo>
                  <a:cubicBezTo>
                    <a:pt x="1480150" y="1942587"/>
                    <a:pt x="1669200" y="1786083"/>
                    <a:pt x="1902404" y="1786083"/>
                  </a:cubicBezTo>
                  <a:cubicBezTo>
                    <a:pt x="2026046" y="1786083"/>
                    <a:pt x="2137276" y="1830075"/>
                    <a:pt x="2213623" y="1901150"/>
                  </a:cubicBezTo>
                  <a:lnTo>
                    <a:pt x="2586815" y="508378"/>
                  </a:lnTo>
                  <a:lnTo>
                    <a:pt x="1283297" y="508378"/>
                  </a:lnTo>
                  <a:lnTo>
                    <a:pt x="847984" y="2132988"/>
                  </a:lnTo>
                  <a:lnTo>
                    <a:pt x="841776" y="2131324"/>
                  </a:lnTo>
                  <a:cubicBezTo>
                    <a:pt x="829584" y="2314002"/>
                    <a:pt x="646295" y="2458448"/>
                    <a:pt x="422254" y="2458448"/>
                  </a:cubicBezTo>
                  <a:cubicBezTo>
                    <a:pt x="189051" y="2458448"/>
                    <a:pt x="1" y="2301944"/>
                    <a:pt x="0" y="2108887"/>
                  </a:cubicBezTo>
                  <a:cubicBezTo>
                    <a:pt x="0" y="1915830"/>
                    <a:pt x="189051" y="1759326"/>
                    <a:pt x="422255" y="1759326"/>
                  </a:cubicBezTo>
                  <a:cubicBezTo>
                    <a:pt x="544771" y="1759326"/>
                    <a:pt x="655100" y="1802522"/>
                    <a:pt x="731465" y="1872378"/>
                  </a:cubicBezTo>
                  <a:lnTo>
                    <a:pt x="1233167" y="0"/>
                  </a:lnTo>
                  <a:lnTo>
                    <a:pt x="1266129" y="8833"/>
                  </a:lnTo>
                  <a:close/>
                </a:path>
              </a:pathLst>
            </a:cu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5" name="Rectangle 16">
              <a:extLst>
                <a:ext uri="{FF2B5EF4-FFF2-40B4-BE49-F238E27FC236}">
                  <a16:creationId xmlns:a16="http://schemas.microsoft.com/office/drawing/2014/main" id="{FBEDF4EB-7129-4963-8994-4B1182931FD0}"/>
                </a:ext>
              </a:extLst>
            </p:cNvPr>
            <p:cNvSpPr/>
            <p:nvPr/>
          </p:nvSpPr>
          <p:spPr>
            <a:xfrm rot="2700000">
              <a:off x="9175484" y="1449461"/>
              <a:ext cx="251020" cy="450032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Rectangle 9">
              <a:extLst>
                <a:ext uri="{FF2B5EF4-FFF2-40B4-BE49-F238E27FC236}">
                  <a16:creationId xmlns:a16="http://schemas.microsoft.com/office/drawing/2014/main" id="{21654B39-2655-4FF2-8CAA-1635A4811239}"/>
                </a:ext>
              </a:extLst>
            </p:cNvPr>
            <p:cNvSpPr/>
            <p:nvPr/>
          </p:nvSpPr>
          <p:spPr>
            <a:xfrm>
              <a:off x="10176222" y="2171222"/>
              <a:ext cx="339946" cy="318220"/>
            </a:xfrm>
            <a:custGeom>
              <a:avLst/>
              <a:gdLst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Rounded Rectangle 5">
              <a:extLst>
                <a:ext uri="{FF2B5EF4-FFF2-40B4-BE49-F238E27FC236}">
                  <a16:creationId xmlns:a16="http://schemas.microsoft.com/office/drawing/2014/main" id="{7FF94F90-F0BC-4344-BD90-D7C7D4F56EAB}"/>
                </a:ext>
              </a:extLst>
            </p:cNvPr>
            <p:cNvSpPr/>
            <p:nvPr/>
          </p:nvSpPr>
          <p:spPr>
            <a:xfrm flipH="1">
              <a:off x="9866717" y="1914495"/>
              <a:ext cx="325312" cy="268362"/>
            </a:xfrm>
            <a:custGeom>
              <a:avLst/>
              <a:gdLst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17557" h="2654282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" name="Rectangle 130">
              <a:extLst>
                <a:ext uri="{FF2B5EF4-FFF2-40B4-BE49-F238E27FC236}">
                  <a16:creationId xmlns:a16="http://schemas.microsoft.com/office/drawing/2014/main" id="{83BBB088-6B6C-4084-A482-0AAC0AED2C4D}"/>
                </a:ext>
              </a:extLst>
            </p:cNvPr>
            <p:cNvSpPr/>
            <p:nvPr/>
          </p:nvSpPr>
          <p:spPr>
            <a:xfrm>
              <a:off x="10413717" y="3301403"/>
              <a:ext cx="351062" cy="352655"/>
            </a:xfrm>
            <a:custGeom>
              <a:avLst/>
              <a:gdLst/>
              <a:ahLst/>
              <a:cxnLst/>
              <a:rect l="l" t="t" r="r" b="b"/>
              <a:pathLst>
                <a:path w="371900" h="373588">
                  <a:moveTo>
                    <a:pt x="297080" y="129105"/>
                  </a:moveTo>
                  <a:lnTo>
                    <a:pt x="284273" y="219737"/>
                  </a:lnTo>
                  <a:lnTo>
                    <a:pt x="305496" y="219737"/>
                  </a:lnTo>
                  <a:lnTo>
                    <a:pt x="333001" y="129105"/>
                  </a:lnTo>
                  <a:close/>
                  <a:moveTo>
                    <a:pt x="228265" y="129105"/>
                  </a:moveTo>
                  <a:lnTo>
                    <a:pt x="228265" y="219737"/>
                  </a:lnTo>
                  <a:lnTo>
                    <a:pt x="250807" y="219737"/>
                  </a:lnTo>
                  <a:lnTo>
                    <a:pt x="263614" y="129105"/>
                  </a:lnTo>
                  <a:close/>
                  <a:moveTo>
                    <a:pt x="157021" y="129105"/>
                  </a:moveTo>
                  <a:lnTo>
                    <a:pt x="175826" y="219737"/>
                  </a:lnTo>
                  <a:lnTo>
                    <a:pt x="195129" y="219737"/>
                  </a:lnTo>
                  <a:lnTo>
                    <a:pt x="195129" y="129105"/>
                  </a:lnTo>
                  <a:close/>
                  <a:moveTo>
                    <a:pt x="93087" y="129105"/>
                  </a:moveTo>
                  <a:lnTo>
                    <a:pt x="117372" y="219737"/>
                  </a:lnTo>
                  <a:lnTo>
                    <a:pt x="141984" y="219737"/>
                  </a:lnTo>
                  <a:lnTo>
                    <a:pt x="123179" y="129105"/>
                  </a:lnTo>
                  <a:close/>
                  <a:moveTo>
                    <a:pt x="58494" y="0"/>
                  </a:moveTo>
                  <a:lnTo>
                    <a:pt x="84208" y="95969"/>
                  </a:lnTo>
                  <a:lnTo>
                    <a:pt x="354346" y="95969"/>
                  </a:lnTo>
                  <a:lnTo>
                    <a:pt x="354346" y="97437"/>
                  </a:lnTo>
                  <a:cubicBezTo>
                    <a:pt x="356087" y="96136"/>
                    <a:pt x="357928" y="96353"/>
                    <a:pt x="359747" y="96905"/>
                  </a:cubicBezTo>
                  <a:lnTo>
                    <a:pt x="360371" y="97095"/>
                  </a:lnTo>
                  <a:cubicBezTo>
                    <a:pt x="368954" y="99700"/>
                    <a:pt x="373801" y="108770"/>
                    <a:pt x="371196" y="117354"/>
                  </a:cubicBezTo>
                  <a:lnTo>
                    <a:pt x="333339" y="242097"/>
                  </a:lnTo>
                  <a:cubicBezTo>
                    <a:pt x="331591" y="247858"/>
                    <a:pt x="326929" y="251935"/>
                    <a:pt x="321206" y="252122"/>
                  </a:cubicBezTo>
                  <a:lnTo>
                    <a:pt x="321206" y="252873"/>
                  </a:lnTo>
                  <a:lnTo>
                    <a:pt x="313576" y="252873"/>
                  </a:lnTo>
                  <a:cubicBezTo>
                    <a:pt x="313378" y="253010"/>
                    <a:pt x="313229" y="252967"/>
                    <a:pt x="313080" y="252922"/>
                  </a:cubicBezTo>
                  <a:lnTo>
                    <a:pt x="312919" y="252873"/>
                  </a:lnTo>
                  <a:lnTo>
                    <a:pt x="126251" y="252873"/>
                  </a:lnTo>
                  <a:lnTo>
                    <a:pt x="133971" y="281687"/>
                  </a:lnTo>
                  <a:lnTo>
                    <a:pt x="321075" y="281687"/>
                  </a:lnTo>
                  <a:lnTo>
                    <a:pt x="321075" y="314823"/>
                  </a:lnTo>
                  <a:lnTo>
                    <a:pt x="318480" y="314823"/>
                  </a:lnTo>
                  <a:cubicBezTo>
                    <a:pt x="329614" y="318311"/>
                    <a:pt x="336414" y="328969"/>
                    <a:pt x="336414" y="341215"/>
                  </a:cubicBezTo>
                  <a:cubicBezTo>
                    <a:pt x="336414" y="359094"/>
                    <a:pt x="321920" y="373588"/>
                    <a:pt x="304041" y="373588"/>
                  </a:cubicBezTo>
                  <a:cubicBezTo>
                    <a:pt x="286162" y="373588"/>
                    <a:pt x="271668" y="359094"/>
                    <a:pt x="271668" y="341215"/>
                  </a:cubicBezTo>
                  <a:cubicBezTo>
                    <a:pt x="271668" y="328969"/>
                    <a:pt x="278468" y="318311"/>
                    <a:pt x="289602" y="314823"/>
                  </a:cubicBezTo>
                  <a:lnTo>
                    <a:pt x="142850" y="314823"/>
                  </a:lnTo>
                  <a:lnTo>
                    <a:pt x="143397" y="316865"/>
                  </a:lnTo>
                  <a:cubicBezTo>
                    <a:pt x="151629" y="321811"/>
                    <a:pt x="156401" y="330956"/>
                    <a:pt x="156401" y="341215"/>
                  </a:cubicBezTo>
                  <a:cubicBezTo>
                    <a:pt x="156401" y="359094"/>
                    <a:pt x="141907" y="373588"/>
                    <a:pt x="124028" y="373588"/>
                  </a:cubicBezTo>
                  <a:cubicBezTo>
                    <a:pt x="106149" y="373588"/>
                    <a:pt x="91655" y="359094"/>
                    <a:pt x="91655" y="341215"/>
                  </a:cubicBezTo>
                  <a:cubicBezTo>
                    <a:pt x="91655" y="329356"/>
                    <a:pt x="98032" y="318986"/>
                    <a:pt x="108649" y="315212"/>
                  </a:cubicBezTo>
                  <a:lnTo>
                    <a:pt x="33542" y="34909"/>
                  </a:lnTo>
                  <a:lnTo>
                    <a:pt x="0" y="34909"/>
                  </a:lnTo>
                  <a:lnTo>
                    <a:pt x="0" y="1773"/>
                  </a:lnTo>
                  <a:lnTo>
                    <a:pt x="51879" y="1773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9" name="Trapezoid 13">
              <a:extLst>
                <a:ext uri="{FF2B5EF4-FFF2-40B4-BE49-F238E27FC236}">
                  <a16:creationId xmlns:a16="http://schemas.microsoft.com/office/drawing/2014/main" id="{3C99E865-A0FD-4225-B823-DBB149666C8B}"/>
                </a:ext>
              </a:extLst>
            </p:cNvPr>
            <p:cNvSpPr/>
            <p:nvPr/>
          </p:nvSpPr>
          <p:spPr>
            <a:xfrm>
              <a:off x="6909012" y="3334708"/>
              <a:ext cx="341564" cy="288813"/>
            </a:xfrm>
            <a:custGeom>
              <a:avLst/>
              <a:gdLst/>
              <a:ahLst/>
              <a:cxnLst/>
              <a:rect l="l" t="t" r="r" b="b"/>
              <a:pathLst>
                <a:path w="2736304" h="2313707">
                  <a:moveTo>
                    <a:pt x="1046195" y="1945901"/>
                  </a:moveTo>
                  <a:lnTo>
                    <a:pt x="998316" y="2093032"/>
                  </a:lnTo>
                  <a:lnTo>
                    <a:pt x="1737988" y="2093032"/>
                  </a:lnTo>
                  <a:lnTo>
                    <a:pt x="1690109" y="1945901"/>
                  </a:lnTo>
                  <a:close/>
                  <a:moveTo>
                    <a:pt x="396044" y="89541"/>
                  </a:moveTo>
                  <a:lnTo>
                    <a:pt x="396044" y="1241668"/>
                  </a:lnTo>
                  <a:lnTo>
                    <a:pt x="2340260" y="1241668"/>
                  </a:lnTo>
                  <a:lnTo>
                    <a:pt x="2340260" y="89541"/>
                  </a:lnTo>
                  <a:close/>
                  <a:moveTo>
                    <a:pt x="252028" y="0"/>
                  </a:moveTo>
                  <a:lnTo>
                    <a:pt x="2484276" y="0"/>
                  </a:lnTo>
                  <a:lnTo>
                    <a:pt x="2484276" y="1331208"/>
                  </a:lnTo>
                  <a:lnTo>
                    <a:pt x="2484679" y="1331208"/>
                  </a:lnTo>
                  <a:lnTo>
                    <a:pt x="2736304" y="2195304"/>
                  </a:lnTo>
                  <a:lnTo>
                    <a:pt x="2736304" y="2313707"/>
                  </a:lnTo>
                  <a:lnTo>
                    <a:pt x="0" y="2313707"/>
                  </a:lnTo>
                  <a:lnTo>
                    <a:pt x="0" y="2195304"/>
                  </a:lnTo>
                  <a:lnTo>
                    <a:pt x="251625" y="1331208"/>
                  </a:lnTo>
                  <a:lnTo>
                    <a:pt x="252028" y="1331208"/>
                  </a:lnTo>
                  <a:close/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0" name="Rounded Rectangle 5">
              <a:extLst>
                <a:ext uri="{FF2B5EF4-FFF2-40B4-BE49-F238E27FC236}">
                  <a16:creationId xmlns:a16="http://schemas.microsoft.com/office/drawing/2014/main" id="{A1EA6BA8-2D1E-413A-A252-55AC1360C3FE}"/>
                </a:ext>
              </a:extLst>
            </p:cNvPr>
            <p:cNvSpPr/>
            <p:nvPr/>
          </p:nvSpPr>
          <p:spPr>
            <a:xfrm flipH="1">
              <a:off x="7796426" y="4910799"/>
              <a:ext cx="325312" cy="268362"/>
            </a:xfrm>
            <a:custGeom>
              <a:avLst/>
              <a:gdLst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17557" h="2654282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" name="Rectangle 9">
              <a:extLst>
                <a:ext uri="{FF2B5EF4-FFF2-40B4-BE49-F238E27FC236}">
                  <a16:creationId xmlns:a16="http://schemas.microsoft.com/office/drawing/2014/main" id="{5202BCF8-03D5-4484-8283-683B1C57CDE6}"/>
                </a:ext>
              </a:extLst>
            </p:cNvPr>
            <p:cNvSpPr/>
            <p:nvPr/>
          </p:nvSpPr>
          <p:spPr>
            <a:xfrm>
              <a:off x="6945502" y="3704545"/>
              <a:ext cx="339946" cy="318220"/>
            </a:xfrm>
            <a:custGeom>
              <a:avLst/>
              <a:gdLst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Parallelogram 30">
              <a:extLst>
                <a:ext uri="{FF2B5EF4-FFF2-40B4-BE49-F238E27FC236}">
                  <a16:creationId xmlns:a16="http://schemas.microsoft.com/office/drawing/2014/main" id="{E6A8E0C1-4E65-4C8D-AAE2-EE787010D6A6}"/>
                </a:ext>
              </a:extLst>
            </p:cNvPr>
            <p:cNvSpPr/>
            <p:nvPr/>
          </p:nvSpPr>
          <p:spPr>
            <a:xfrm flipH="1">
              <a:off x="7067546" y="4041564"/>
              <a:ext cx="331980" cy="332801"/>
            </a:xfrm>
            <a:custGeom>
              <a:avLst/>
              <a:gdLst/>
              <a:ahLst/>
              <a:cxnLst/>
              <a:rect l="l" t="t" r="r" b="b"/>
              <a:pathLst>
                <a:path w="3240000" h="3248012">
                  <a:moveTo>
                    <a:pt x="712553" y="858820"/>
                  </a:moveTo>
                  <a:cubicBezTo>
                    <a:pt x="727950" y="858820"/>
                    <a:pt x="743348" y="864694"/>
                    <a:pt x="755096" y="876443"/>
                  </a:cubicBezTo>
                  <a:lnTo>
                    <a:pt x="1193671" y="1315016"/>
                  </a:lnTo>
                  <a:lnTo>
                    <a:pt x="1509169" y="999517"/>
                  </a:lnTo>
                  <a:cubicBezTo>
                    <a:pt x="1509517" y="999169"/>
                    <a:pt x="1509868" y="998827"/>
                    <a:pt x="1510414" y="998691"/>
                  </a:cubicBezTo>
                  <a:lnTo>
                    <a:pt x="1518932" y="988592"/>
                  </a:lnTo>
                  <a:cubicBezTo>
                    <a:pt x="1531945" y="978263"/>
                    <a:pt x="1547912" y="974188"/>
                    <a:pt x="1563209" y="975946"/>
                  </a:cubicBezTo>
                  <a:cubicBezTo>
                    <a:pt x="1578505" y="977705"/>
                    <a:pt x="1593131" y="985299"/>
                    <a:pt x="1603459" y="998313"/>
                  </a:cubicBezTo>
                  <a:lnTo>
                    <a:pt x="1892346" y="1362277"/>
                  </a:lnTo>
                  <a:lnTo>
                    <a:pt x="2149759" y="1177067"/>
                  </a:lnTo>
                  <a:lnTo>
                    <a:pt x="2151621" y="1174867"/>
                  </a:lnTo>
                  <a:cubicBezTo>
                    <a:pt x="2159033" y="1169006"/>
                    <a:pt x="2167397" y="1165168"/>
                    <a:pt x="2176160" y="1163802"/>
                  </a:cubicBezTo>
                  <a:cubicBezTo>
                    <a:pt x="2177188" y="1163485"/>
                    <a:pt x="2178237" y="1163269"/>
                    <a:pt x="2179375" y="1163558"/>
                  </a:cubicBezTo>
                  <a:cubicBezTo>
                    <a:pt x="2184768" y="1161771"/>
                    <a:pt x="2190389" y="1161654"/>
                    <a:pt x="2195921" y="1162300"/>
                  </a:cubicBezTo>
                  <a:cubicBezTo>
                    <a:pt x="2196662" y="1162386"/>
                    <a:pt x="2197402" y="1162487"/>
                    <a:pt x="2198081" y="1162987"/>
                  </a:cubicBezTo>
                  <a:cubicBezTo>
                    <a:pt x="2202197" y="1163290"/>
                    <a:pt x="2206218" y="1164270"/>
                    <a:pt x="2209739" y="1166702"/>
                  </a:cubicBezTo>
                  <a:cubicBezTo>
                    <a:pt x="2213116" y="1166857"/>
                    <a:pt x="2216051" y="1168231"/>
                    <a:pt x="2218766" y="1170038"/>
                  </a:cubicBezTo>
                  <a:cubicBezTo>
                    <a:pt x="2225342" y="1173160"/>
                    <a:pt x="2231151" y="1177875"/>
                    <a:pt x="2235489" y="1184194"/>
                  </a:cubicBezTo>
                  <a:lnTo>
                    <a:pt x="2236132" y="1184737"/>
                  </a:lnTo>
                  <a:lnTo>
                    <a:pt x="2236287" y="1184934"/>
                  </a:lnTo>
                  <a:lnTo>
                    <a:pt x="2238712" y="1187183"/>
                  </a:lnTo>
                  <a:cubicBezTo>
                    <a:pt x="2239115" y="1187744"/>
                    <a:pt x="2239507" y="1188310"/>
                    <a:pt x="2239574" y="1189090"/>
                  </a:cubicBezTo>
                  <a:lnTo>
                    <a:pt x="2540580" y="1569705"/>
                  </a:lnTo>
                  <a:cubicBezTo>
                    <a:pt x="2561191" y="1595768"/>
                    <a:pt x="2556772" y="1633604"/>
                    <a:pt x="2530710" y="1654215"/>
                  </a:cubicBezTo>
                  <a:cubicBezTo>
                    <a:pt x="2504647" y="1674827"/>
                    <a:pt x="2466811" y="1670408"/>
                    <a:pt x="2446199" y="1644345"/>
                  </a:cubicBezTo>
                  <a:lnTo>
                    <a:pt x="2177884" y="1305067"/>
                  </a:lnTo>
                  <a:lnTo>
                    <a:pt x="1934804" y="1479967"/>
                  </a:lnTo>
                  <a:cubicBezTo>
                    <a:pt x="1927367" y="1485317"/>
                    <a:pt x="1919123" y="1488726"/>
                    <a:pt x="1910598" y="1489881"/>
                  </a:cubicBezTo>
                  <a:cubicBezTo>
                    <a:pt x="1885257" y="1507791"/>
                    <a:pt x="1850121" y="1502627"/>
                    <a:pt x="1830495" y="1477903"/>
                  </a:cubicBezTo>
                  <a:lnTo>
                    <a:pt x="1551924" y="1126933"/>
                  </a:lnTo>
                  <a:lnTo>
                    <a:pt x="1239041" y="1439816"/>
                  </a:lnTo>
                  <a:cubicBezTo>
                    <a:pt x="1226569" y="1452288"/>
                    <a:pt x="1209983" y="1458139"/>
                    <a:pt x="1193674" y="1456888"/>
                  </a:cubicBezTo>
                  <a:cubicBezTo>
                    <a:pt x="1177363" y="1458142"/>
                    <a:pt x="1160774" y="1452290"/>
                    <a:pt x="1148301" y="1439816"/>
                  </a:cubicBezTo>
                  <a:lnTo>
                    <a:pt x="670011" y="961527"/>
                  </a:lnTo>
                  <a:cubicBezTo>
                    <a:pt x="646515" y="938031"/>
                    <a:pt x="646515" y="899938"/>
                    <a:pt x="670011" y="876442"/>
                  </a:cubicBezTo>
                  <a:cubicBezTo>
                    <a:pt x="681760" y="864694"/>
                    <a:pt x="697157" y="858820"/>
                    <a:pt x="712553" y="858820"/>
                  </a:cubicBezTo>
                  <a:close/>
                  <a:moveTo>
                    <a:pt x="2790000" y="699581"/>
                  </a:moveTo>
                  <a:lnTo>
                    <a:pt x="450000" y="699581"/>
                  </a:lnTo>
                  <a:lnTo>
                    <a:pt x="450000" y="1851581"/>
                  </a:lnTo>
                  <a:lnTo>
                    <a:pt x="2790000" y="1851581"/>
                  </a:lnTo>
                  <a:close/>
                  <a:moveTo>
                    <a:pt x="2987972" y="519497"/>
                  </a:moveTo>
                  <a:lnTo>
                    <a:pt x="2987972" y="2031665"/>
                  </a:lnTo>
                  <a:lnTo>
                    <a:pt x="252028" y="2031665"/>
                  </a:lnTo>
                  <a:lnTo>
                    <a:pt x="252028" y="519497"/>
                  </a:lnTo>
                  <a:close/>
                  <a:moveTo>
                    <a:pt x="1620000" y="0"/>
                  </a:moveTo>
                  <a:cubicBezTo>
                    <a:pt x="1540462" y="0"/>
                    <a:pt x="1475984" y="64478"/>
                    <a:pt x="1475984" y="144016"/>
                  </a:cubicBezTo>
                  <a:lnTo>
                    <a:pt x="1475984" y="267469"/>
                  </a:lnTo>
                  <a:lnTo>
                    <a:pt x="0" y="267469"/>
                  </a:lnTo>
                  <a:lnTo>
                    <a:pt x="0" y="2283693"/>
                  </a:lnTo>
                  <a:lnTo>
                    <a:pt x="852101" y="2283693"/>
                  </a:lnTo>
                  <a:lnTo>
                    <a:pt x="323771" y="3248012"/>
                  </a:lnTo>
                  <a:lnTo>
                    <a:pt x="621526" y="3248012"/>
                  </a:lnTo>
                  <a:lnTo>
                    <a:pt x="1149856" y="2283693"/>
                  </a:lnTo>
                  <a:lnTo>
                    <a:pt x="2090146" y="2283693"/>
                  </a:lnTo>
                  <a:lnTo>
                    <a:pt x="2618476" y="3248012"/>
                  </a:lnTo>
                  <a:lnTo>
                    <a:pt x="2916231" y="3248012"/>
                  </a:lnTo>
                  <a:lnTo>
                    <a:pt x="2387901" y="2283693"/>
                  </a:lnTo>
                  <a:lnTo>
                    <a:pt x="3240000" y="2283693"/>
                  </a:lnTo>
                  <a:lnTo>
                    <a:pt x="3240000" y="267469"/>
                  </a:lnTo>
                  <a:lnTo>
                    <a:pt x="1764016" y="267469"/>
                  </a:lnTo>
                  <a:lnTo>
                    <a:pt x="1764016" y="144016"/>
                  </a:lnTo>
                  <a:cubicBezTo>
                    <a:pt x="1764016" y="64478"/>
                    <a:pt x="1699538" y="0"/>
                    <a:pt x="1620000" y="0"/>
                  </a:cubicBezTo>
                  <a:close/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3" name="그룹 6">
            <a:extLst>
              <a:ext uri="{FF2B5EF4-FFF2-40B4-BE49-F238E27FC236}">
                <a16:creationId xmlns:a16="http://schemas.microsoft.com/office/drawing/2014/main" id="{BF42AA7F-8297-4BFB-9A93-87AA2E63AB5D}"/>
              </a:ext>
            </a:extLst>
          </p:cNvPr>
          <p:cNvGrpSpPr/>
          <p:nvPr/>
        </p:nvGrpSpPr>
        <p:grpSpPr>
          <a:xfrm>
            <a:off x="5013933" y="3066663"/>
            <a:ext cx="2716603" cy="2727333"/>
            <a:chOff x="7462518" y="2036160"/>
            <a:chExt cx="2716603" cy="2727333"/>
          </a:xfrm>
        </p:grpSpPr>
        <p:sp>
          <p:nvSpPr>
            <p:cNvPr id="34" name="Diamond 5">
              <a:extLst>
                <a:ext uri="{FF2B5EF4-FFF2-40B4-BE49-F238E27FC236}">
                  <a16:creationId xmlns:a16="http://schemas.microsoft.com/office/drawing/2014/main" id="{A162C6D4-CE05-41BC-950C-1FD0C865C899}"/>
                </a:ext>
              </a:extLst>
            </p:cNvPr>
            <p:cNvSpPr/>
            <p:nvPr/>
          </p:nvSpPr>
          <p:spPr>
            <a:xfrm>
              <a:off x="8312848" y="2036160"/>
              <a:ext cx="337247" cy="338244"/>
            </a:xfrm>
            <a:custGeom>
              <a:avLst/>
              <a:gdLst/>
              <a:ahLst/>
              <a:cxnLst/>
              <a:rect l="l" t="t" r="r" b="b"/>
              <a:pathLst>
                <a:path w="3240001" h="3249575">
                  <a:moveTo>
                    <a:pt x="1275349" y="2002569"/>
                  </a:moveTo>
                  <a:lnTo>
                    <a:pt x="1625117" y="2233002"/>
                  </a:lnTo>
                  <a:lnTo>
                    <a:pt x="1968772" y="2006596"/>
                  </a:lnTo>
                  <a:lnTo>
                    <a:pt x="3240001" y="3249575"/>
                  </a:lnTo>
                  <a:lnTo>
                    <a:pt x="0" y="3249575"/>
                  </a:lnTo>
                  <a:close/>
                  <a:moveTo>
                    <a:pt x="1067116" y="1473605"/>
                  </a:moveTo>
                  <a:lnTo>
                    <a:pt x="1067116" y="1581605"/>
                  </a:lnTo>
                  <a:lnTo>
                    <a:pt x="2183116" y="1581605"/>
                  </a:lnTo>
                  <a:lnTo>
                    <a:pt x="2183116" y="1473605"/>
                  </a:lnTo>
                  <a:close/>
                  <a:moveTo>
                    <a:pt x="1067116" y="1267205"/>
                  </a:moveTo>
                  <a:lnTo>
                    <a:pt x="1067116" y="1375205"/>
                  </a:lnTo>
                  <a:lnTo>
                    <a:pt x="2183116" y="1375205"/>
                  </a:lnTo>
                  <a:lnTo>
                    <a:pt x="2183116" y="1267205"/>
                  </a:lnTo>
                  <a:close/>
                  <a:moveTo>
                    <a:pt x="3240001" y="1172196"/>
                  </a:moveTo>
                  <a:lnTo>
                    <a:pt x="3240001" y="3142550"/>
                  </a:lnTo>
                  <a:lnTo>
                    <a:pt x="2026252" y="1968728"/>
                  </a:lnTo>
                  <a:lnTo>
                    <a:pt x="3049854" y="1294362"/>
                  </a:lnTo>
                  <a:close/>
                  <a:moveTo>
                    <a:pt x="0" y="1172196"/>
                  </a:moveTo>
                  <a:lnTo>
                    <a:pt x="602850" y="1559516"/>
                  </a:lnTo>
                  <a:lnTo>
                    <a:pt x="1217896" y="1964719"/>
                  </a:lnTo>
                  <a:lnTo>
                    <a:pt x="0" y="3142550"/>
                  </a:lnTo>
                  <a:close/>
                  <a:moveTo>
                    <a:pt x="1067116" y="1060805"/>
                  </a:moveTo>
                  <a:lnTo>
                    <a:pt x="1067116" y="1168805"/>
                  </a:lnTo>
                  <a:lnTo>
                    <a:pt x="2183116" y="1168805"/>
                  </a:lnTo>
                  <a:lnTo>
                    <a:pt x="2183116" y="1060805"/>
                  </a:lnTo>
                  <a:close/>
                  <a:moveTo>
                    <a:pt x="869032" y="816137"/>
                  </a:moveTo>
                  <a:lnTo>
                    <a:pt x="2381200" y="816137"/>
                  </a:lnTo>
                  <a:lnTo>
                    <a:pt x="2381200" y="1623491"/>
                  </a:lnTo>
                  <a:lnTo>
                    <a:pt x="1668045" y="2093329"/>
                  </a:lnTo>
                  <a:lnTo>
                    <a:pt x="1625116" y="2121611"/>
                  </a:lnTo>
                  <a:lnTo>
                    <a:pt x="869032" y="1623491"/>
                  </a:lnTo>
                  <a:close/>
                  <a:moveTo>
                    <a:pt x="1625116" y="0"/>
                  </a:moveTo>
                  <a:lnTo>
                    <a:pt x="3235286" y="1060806"/>
                  </a:lnTo>
                  <a:lnTo>
                    <a:pt x="2489212" y="1552331"/>
                  </a:lnTo>
                  <a:lnTo>
                    <a:pt x="2489212" y="708008"/>
                  </a:lnTo>
                  <a:lnTo>
                    <a:pt x="761020" y="708008"/>
                  </a:lnTo>
                  <a:lnTo>
                    <a:pt x="761020" y="1552331"/>
                  </a:lnTo>
                  <a:lnTo>
                    <a:pt x="14946" y="106080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5" name="Isosceles Triangle 51">
              <a:extLst>
                <a:ext uri="{FF2B5EF4-FFF2-40B4-BE49-F238E27FC236}">
                  <a16:creationId xmlns:a16="http://schemas.microsoft.com/office/drawing/2014/main" id="{5B3ACB59-B875-4E75-B21A-9C86697C6B5E}"/>
                </a:ext>
              </a:extLst>
            </p:cNvPr>
            <p:cNvSpPr/>
            <p:nvPr/>
          </p:nvSpPr>
          <p:spPr>
            <a:xfrm>
              <a:off x="9841875" y="3307350"/>
              <a:ext cx="337246" cy="247304"/>
            </a:xfrm>
            <a:custGeom>
              <a:avLst/>
              <a:gdLst/>
              <a:ahLst/>
              <a:cxnLst/>
              <a:rect l="l" t="t" r="r" b="b"/>
              <a:pathLst>
                <a:path w="3240001" h="2375905">
                  <a:moveTo>
                    <a:pt x="1974640" y="1379575"/>
                  </a:moveTo>
                  <a:lnTo>
                    <a:pt x="3240001" y="2375905"/>
                  </a:lnTo>
                  <a:lnTo>
                    <a:pt x="1" y="2375905"/>
                  </a:lnTo>
                  <a:lnTo>
                    <a:pt x="1269863" y="1399042"/>
                  </a:lnTo>
                  <a:lnTo>
                    <a:pt x="1610574" y="1745545"/>
                  </a:lnTo>
                  <a:close/>
                  <a:moveTo>
                    <a:pt x="3240001" y="126952"/>
                  </a:moveTo>
                  <a:lnTo>
                    <a:pt x="3240001" y="2258912"/>
                  </a:lnTo>
                  <a:lnTo>
                    <a:pt x="2032457" y="1334195"/>
                  </a:lnTo>
                  <a:close/>
                  <a:moveTo>
                    <a:pt x="0" y="117525"/>
                  </a:moveTo>
                  <a:lnTo>
                    <a:pt x="1207545" y="1324768"/>
                  </a:lnTo>
                  <a:lnTo>
                    <a:pt x="0" y="2249485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1610572" y="162051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6" name="Rectangle 7">
              <a:extLst>
                <a:ext uri="{FF2B5EF4-FFF2-40B4-BE49-F238E27FC236}">
                  <a16:creationId xmlns:a16="http://schemas.microsoft.com/office/drawing/2014/main" id="{91451B68-CF83-4443-9A72-FDB705710E99}"/>
                </a:ext>
              </a:extLst>
            </p:cNvPr>
            <p:cNvSpPr/>
            <p:nvPr/>
          </p:nvSpPr>
          <p:spPr>
            <a:xfrm rot="18900000">
              <a:off x="8790454" y="2079359"/>
              <a:ext cx="154109" cy="343323"/>
            </a:xfrm>
            <a:custGeom>
              <a:avLst/>
              <a:gdLst/>
              <a:ahLst/>
              <a:cxnLst/>
              <a:rect l="l" t="t" r="r" b="b"/>
              <a:pathLst>
                <a:path w="154109" h="343323">
                  <a:moveTo>
                    <a:pt x="102909" y="313772"/>
                  </a:moveTo>
                  <a:lnTo>
                    <a:pt x="102909" y="328547"/>
                  </a:lnTo>
                  <a:cubicBezTo>
                    <a:pt x="102909" y="336708"/>
                    <a:pt x="96294" y="343322"/>
                    <a:pt x="88133" y="343323"/>
                  </a:cubicBezTo>
                  <a:lnTo>
                    <a:pt x="65975" y="343322"/>
                  </a:lnTo>
                  <a:cubicBezTo>
                    <a:pt x="57814" y="343322"/>
                    <a:pt x="51199" y="336708"/>
                    <a:pt x="51199" y="328547"/>
                  </a:cubicBezTo>
                  <a:cubicBezTo>
                    <a:pt x="51199" y="323622"/>
                    <a:pt x="51200" y="318696"/>
                    <a:pt x="51200" y="313771"/>
                  </a:cubicBezTo>
                  <a:close/>
                  <a:moveTo>
                    <a:pt x="123327" y="15459"/>
                  </a:moveTo>
                  <a:cubicBezTo>
                    <a:pt x="141678" y="29245"/>
                    <a:pt x="152926" y="50497"/>
                    <a:pt x="154008" y="73425"/>
                  </a:cubicBezTo>
                  <a:cubicBezTo>
                    <a:pt x="155089" y="96353"/>
                    <a:pt x="145890" y="118568"/>
                    <a:pt x="128916" y="134021"/>
                  </a:cubicBezTo>
                  <a:lnTo>
                    <a:pt x="119294" y="123450"/>
                  </a:lnTo>
                  <a:cubicBezTo>
                    <a:pt x="133118" y="110865"/>
                    <a:pt x="140611" y="92772"/>
                    <a:pt x="139730" y="74098"/>
                  </a:cubicBezTo>
                  <a:cubicBezTo>
                    <a:pt x="138850" y="55424"/>
                    <a:pt x="129689" y="38115"/>
                    <a:pt x="114743" y="26887"/>
                  </a:cubicBezTo>
                  <a:close/>
                  <a:moveTo>
                    <a:pt x="136698" y="17411"/>
                  </a:moveTo>
                  <a:cubicBezTo>
                    <a:pt x="103758" y="-15529"/>
                    <a:pt x="50351" y="-15529"/>
                    <a:pt x="17412" y="17411"/>
                  </a:cubicBezTo>
                  <a:cubicBezTo>
                    <a:pt x="-15528" y="50351"/>
                    <a:pt x="-15528" y="103757"/>
                    <a:pt x="17412" y="136697"/>
                  </a:cubicBezTo>
                  <a:cubicBezTo>
                    <a:pt x="50351" y="169637"/>
                    <a:pt x="103758" y="169637"/>
                    <a:pt x="136698" y="136697"/>
                  </a:cubicBezTo>
                  <a:cubicBezTo>
                    <a:pt x="169637" y="103757"/>
                    <a:pt x="169637" y="50351"/>
                    <a:pt x="136698" y="17411"/>
                  </a:cubicBezTo>
                  <a:close/>
                  <a:moveTo>
                    <a:pt x="154109" y="0"/>
                  </a:moveTo>
                  <a:cubicBezTo>
                    <a:pt x="196665" y="42556"/>
                    <a:pt x="196665" y="111552"/>
                    <a:pt x="154109" y="154108"/>
                  </a:cubicBezTo>
                  <a:cubicBezTo>
                    <a:pt x="139576" y="168641"/>
                    <a:pt x="121959" y="178211"/>
                    <a:pt x="102912" y="180994"/>
                  </a:cubicBezTo>
                  <a:lnTo>
                    <a:pt x="102912" y="308310"/>
                  </a:lnTo>
                  <a:lnTo>
                    <a:pt x="51197" y="308310"/>
                  </a:lnTo>
                  <a:lnTo>
                    <a:pt x="51197" y="180994"/>
                  </a:lnTo>
                  <a:cubicBezTo>
                    <a:pt x="32150" y="178211"/>
                    <a:pt x="14534" y="168641"/>
                    <a:pt x="0" y="154108"/>
                  </a:cubicBezTo>
                  <a:cubicBezTo>
                    <a:pt x="-42555" y="111552"/>
                    <a:pt x="-42555" y="42556"/>
                    <a:pt x="0" y="0"/>
                  </a:cubicBezTo>
                  <a:cubicBezTo>
                    <a:pt x="42556" y="-42556"/>
                    <a:pt x="111553" y="-42556"/>
                    <a:pt x="1541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7" name="Freeform 19">
              <a:extLst>
                <a:ext uri="{FF2B5EF4-FFF2-40B4-BE49-F238E27FC236}">
                  <a16:creationId xmlns:a16="http://schemas.microsoft.com/office/drawing/2014/main" id="{718615ED-7783-4D50-AC03-86C650DD6689}"/>
                </a:ext>
              </a:extLst>
            </p:cNvPr>
            <p:cNvSpPr/>
            <p:nvPr/>
          </p:nvSpPr>
          <p:spPr>
            <a:xfrm>
              <a:off x="7499055" y="3304599"/>
              <a:ext cx="297040" cy="292277"/>
            </a:xfrm>
            <a:custGeom>
              <a:avLst/>
              <a:gdLst/>
              <a:ahLst/>
              <a:cxnLst/>
              <a:rect l="l" t="t" r="r" b="b"/>
              <a:pathLst>
                <a:path w="3214097" h="3162551">
                  <a:moveTo>
                    <a:pt x="1014592" y="2306036"/>
                  </a:moveTo>
                  <a:cubicBezTo>
                    <a:pt x="854868" y="2306036"/>
                    <a:pt x="725386" y="2435518"/>
                    <a:pt x="725386" y="2595242"/>
                  </a:cubicBezTo>
                  <a:cubicBezTo>
                    <a:pt x="725386" y="2754966"/>
                    <a:pt x="854868" y="2884448"/>
                    <a:pt x="1014592" y="2884448"/>
                  </a:cubicBezTo>
                  <a:cubicBezTo>
                    <a:pt x="1174316" y="2884448"/>
                    <a:pt x="1303798" y="2754966"/>
                    <a:pt x="1303798" y="2595242"/>
                  </a:cubicBezTo>
                  <a:cubicBezTo>
                    <a:pt x="1303798" y="2435518"/>
                    <a:pt x="1174316" y="2306036"/>
                    <a:pt x="1014592" y="2306036"/>
                  </a:cubicBezTo>
                  <a:close/>
                  <a:moveTo>
                    <a:pt x="481275" y="1691816"/>
                  </a:moveTo>
                  <a:cubicBezTo>
                    <a:pt x="321551" y="1691816"/>
                    <a:pt x="192069" y="1821298"/>
                    <a:pt x="192069" y="1981022"/>
                  </a:cubicBezTo>
                  <a:cubicBezTo>
                    <a:pt x="192069" y="2140746"/>
                    <a:pt x="321551" y="2270228"/>
                    <a:pt x="481275" y="2270228"/>
                  </a:cubicBezTo>
                  <a:cubicBezTo>
                    <a:pt x="640999" y="2270228"/>
                    <a:pt x="770481" y="2140746"/>
                    <a:pt x="770481" y="1981022"/>
                  </a:cubicBezTo>
                  <a:cubicBezTo>
                    <a:pt x="770481" y="1821298"/>
                    <a:pt x="640999" y="1691816"/>
                    <a:pt x="481275" y="1691816"/>
                  </a:cubicBezTo>
                  <a:close/>
                  <a:moveTo>
                    <a:pt x="2764751" y="1113404"/>
                  </a:moveTo>
                  <a:cubicBezTo>
                    <a:pt x="2605027" y="1113404"/>
                    <a:pt x="2475545" y="1242886"/>
                    <a:pt x="2475545" y="1402610"/>
                  </a:cubicBezTo>
                  <a:cubicBezTo>
                    <a:pt x="2475545" y="1562334"/>
                    <a:pt x="2605027" y="1691816"/>
                    <a:pt x="2764751" y="1691816"/>
                  </a:cubicBezTo>
                  <a:cubicBezTo>
                    <a:pt x="2924475" y="1691816"/>
                    <a:pt x="3053957" y="1562334"/>
                    <a:pt x="3053957" y="1402610"/>
                  </a:cubicBezTo>
                  <a:cubicBezTo>
                    <a:pt x="3053957" y="1242886"/>
                    <a:pt x="2924475" y="1113404"/>
                    <a:pt x="2764751" y="1113404"/>
                  </a:cubicBezTo>
                  <a:close/>
                  <a:moveTo>
                    <a:pt x="532503" y="881964"/>
                  </a:moveTo>
                  <a:cubicBezTo>
                    <a:pt x="372779" y="881964"/>
                    <a:pt x="243297" y="1011446"/>
                    <a:pt x="243297" y="1171170"/>
                  </a:cubicBezTo>
                  <a:cubicBezTo>
                    <a:pt x="243297" y="1330894"/>
                    <a:pt x="372779" y="1460376"/>
                    <a:pt x="532503" y="1460376"/>
                  </a:cubicBezTo>
                  <a:cubicBezTo>
                    <a:pt x="692227" y="1460376"/>
                    <a:pt x="821709" y="1330894"/>
                    <a:pt x="821709" y="1171170"/>
                  </a:cubicBezTo>
                  <a:cubicBezTo>
                    <a:pt x="821709" y="1011446"/>
                    <a:pt x="692227" y="881964"/>
                    <a:pt x="532503" y="881964"/>
                  </a:cubicBezTo>
                  <a:close/>
                  <a:moveTo>
                    <a:pt x="1162143" y="321316"/>
                  </a:moveTo>
                  <a:cubicBezTo>
                    <a:pt x="1002419" y="321316"/>
                    <a:pt x="872937" y="450798"/>
                    <a:pt x="872937" y="610522"/>
                  </a:cubicBezTo>
                  <a:cubicBezTo>
                    <a:pt x="872937" y="770246"/>
                    <a:pt x="1002419" y="899728"/>
                    <a:pt x="1162143" y="899728"/>
                  </a:cubicBezTo>
                  <a:cubicBezTo>
                    <a:pt x="1321867" y="899728"/>
                    <a:pt x="1451349" y="770246"/>
                    <a:pt x="1451349" y="610522"/>
                  </a:cubicBezTo>
                  <a:cubicBezTo>
                    <a:pt x="1451349" y="450798"/>
                    <a:pt x="1321867" y="321316"/>
                    <a:pt x="1162143" y="321316"/>
                  </a:cubicBezTo>
                  <a:close/>
                  <a:moveTo>
                    <a:pt x="1963447" y="177300"/>
                  </a:moveTo>
                  <a:cubicBezTo>
                    <a:pt x="1803723" y="177300"/>
                    <a:pt x="1674241" y="306782"/>
                    <a:pt x="1674241" y="466506"/>
                  </a:cubicBezTo>
                  <a:cubicBezTo>
                    <a:pt x="1674241" y="626230"/>
                    <a:pt x="1803723" y="755712"/>
                    <a:pt x="1963447" y="755712"/>
                  </a:cubicBezTo>
                  <a:cubicBezTo>
                    <a:pt x="2123171" y="755712"/>
                    <a:pt x="2252653" y="626230"/>
                    <a:pt x="2252653" y="466506"/>
                  </a:cubicBezTo>
                  <a:cubicBezTo>
                    <a:pt x="2252653" y="306782"/>
                    <a:pt x="2123171" y="177300"/>
                    <a:pt x="1963447" y="177300"/>
                  </a:cubicBezTo>
                  <a:close/>
                  <a:moveTo>
                    <a:pt x="1752672" y="312"/>
                  </a:moveTo>
                  <a:cubicBezTo>
                    <a:pt x="1817888" y="-690"/>
                    <a:pt x="1885249" y="703"/>
                    <a:pt x="1954799" y="4657"/>
                  </a:cubicBezTo>
                  <a:cubicBezTo>
                    <a:pt x="2504015" y="53541"/>
                    <a:pt x="2975590" y="412975"/>
                    <a:pt x="3145244" y="944937"/>
                  </a:cubicBezTo>
                  <a:cubicBezTo>
                    <a:pt x="3412664" y="2126757"/>
                    <a:pt x="2837568" y="2017487"/>
                    <a:pt x="2506889" y="1867964"/>
                  </a:cubicBezTo>
                  <a:cubicBezTo>
                    <a:pt x="1580987" y="1673869"/>
                    <a:pt x="2725425" y="3197869"/>
                    <a:pt x="1014520" y="3161925"/>
                  </a:cubicBezTo>
                  <a:cubicBezTo>
                    <a:pt x="-14898" y="3061283"/>
                    <a:pt x="-138545" y="1873713"/>
                    <a:pt x="108747" y="1100212"/>
                  </a:cubicBezTo>
                  <a:cubicBezTo>
                    <a:pt x="278579" y="569148"/>
                    <a:pt x="774429" y="15339"/>
                    <a:pt x="1752672" y="3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8" name="Rectangle 30">
              <a:extLst>
                <a:ext uri="{FF2B5EF4-FFF2-40B4-BE49-F238E27FC236}">
                  <a16:creationId xmlns:a16="http://schemas.microsoft.com/office/drawing/2014/main" id="{8FBAFD21-EFDD-413C-B081-DF7B0C822584}"/>
                </a:ext>
              </a:extLst>
            </p:cNvPr>
            <p:cNvSpPr/>
            <p:nvPr/>
          </p:nvSpPr>
          <p:spPr>
            <a:xfrm>
              <a:off x="7724055" y="2551719"/>
              <a:ext cx="299435" cy="298560"/>
            </a:xfrm>
            <a:custGeom>
              <a:avLst/>
              <a:gdLst/>
              <a:ahLst/>
              <a:cxnLst/>
              <a:rect l="l" t="t" r="r" b="b"/>
              <a:pathLst>
                <a:path w="3240000" h="3230531">
                  <a:moveTo>
                    <a:pt x="720000" y="2697973"/>
                  </a:moveTo>
                  <a:cubicBezTo>
                    <a:pt x="680235" y="2697973"/>
                    <a:pt x="648000" y="2730208"/>
                    <a:pt x="648000" y="2769973"/>
                  </a:cubicBezTo>
                  <a:cubicBezTo>
                    <a:pt x="648000" y="2809738"/>
                    <a:pt x="680235" y="2841973"/>
                    <a:pt x="720000" y="2841973"/>
                  </a:cubicBezTo>
                  <a:lnTo>
                    <a:pt x="2520000" y="2841973"/>
                  </a:lnTo>
                  <a:cubicBezTo>
                    <a:pt x="2559765" y="2841973"/>
                    <a:pt x="2592000" y="2809738"/>
                    <a:pt x="2592000" y="2769973"/>
                  </a:cubicBezTo>
                  <a:cubicBezTo>
                    <a:pt x="2592000" y="2730208"/>
                    <a:pt x="2559765" y="2697973"/>
                    <a:pt x="2520000" y="2697973"/>
                  </a:cubicBezTo>
                  <a:close/>
                  <a:moveTo>
                    <a:pt x="720000" y="2366733"/>
                  </a:moveTo>
                  <a:cubicBezTo>
                    <a:pt x="680235" y="2366733"/>
                    <a:pt x="648000" y="2398968"/>
                    <a:pt x="648000" y="2438733"/>
                  </a:cubicBezTo>
                  <a:cubicBezTo>
                    <a:pt x="648000" y="2478498"/>
                    <a:pt x="680235" y="2510733"/>
                    <a:pt x="720000" y="2510733"/>
                  </a:cubicBezTo>
                  <a:lnTo>
                    <a:pt x="2520000" y="2510733"/>
                  </a:lnTo>
                  <a:cubicBezTo>
                    <a:pt x="2559765" y="2510733"/>
                    <a:pt x="2592000" y="2478498"/>
                    <a:pt x="2592000" y="2438733"/>
                  </a:cubicBezTo>
                  <a:cubicBezTo>
                    <a:pt x="2592000" y="2398968"/>
                    <a:pt x="2559765" y="2366733"/>
                    <a:pt x="2520000" y="2366733"/>
                  </a:cubicBezTo>
                  <a:close/>
                  <a:moveTo>
                    <a:pt x="720000" y="2035493"/>
                  </a:moveTo>
                  <a:cubicBezTo>
                    <a:pt x="680235" y="2035493"/>
                    <a:pt x="648000" y="2067728"/>
                    <a:pt x="648000" y="2107493"/>
                  </a:cubicBezTo>
                  <a:cubicBezTo>
                    <a:pt x="648000" y="2147258"/>
                    <a:pt x="680235" y="2179493"/>
                    <a:pt x="720000" y="2179493"/>
                  </a:cubicBezTo>
                  <a:lnTo>
                    <a:pt x="2520000" y="2179493"/>
                  </a:lnTo>
                  <a:cubicBezTo>
                    <a:pt x="2559765" y="2179493"/>
                    <a:pt x="2592000" y="2147258"/>
                    <a:pt x="2592000" y="2107493"/>
                  </a:cubicBezTo>
                  <a:cubicBezTo>
                    <a:pt x="2592000" y="2067728"/>
                    <a:pt x="2559765" y="2035493"/>
                    <a:pt x="2520000" y="2035493"/>
                  </a:cubicBezTo>
                  <a:close/>
                  <a:moveTo>
                    <a:pt x="720000" y="1704253"/>
                  </a:moveTo>
                  <a:cubicBezTo>
                    <a:pt x="680235" y="1704253"/>
                    <a:pt x="648000" y="1736488"/>
                    <a:pt x="648000" y="1776253"/>
                  </a:cubicBezTo>
                  <a:cubicBezTo>
                    <a:pt x="648000" y="1816018"/>
                    <a:pt x="680235" y="1848253"/>
                    <a:pt x="720000" y="1848253"/>
                  </a:cubicBezTo>
                  <a:lnTo>
                    <a:pt x="2520000" y="1848253"/>
                  </a:lnTo>
                  <a:cubicBezTo>
                    <a:pt x="2559765" y="1848253"/>
                    <a:pt x="2592000" y="1816018"/>
                    <a:pt x="2592000" y="1776253"/>
                  </a:cubicBezTo>
                  <a:cubicBezTo>
                    <a:pt x="2592000" y="1736488"/>
                    <a:pt x="2559765" y="1704253"/>
                    <a:pt x="2520000" y="1704253"/>
                  </a:cubicBezTo>
                  <a:close/>
                  <a:moveTo>
                    <a:pt x="720000" y="1373013"/>
                  </a:moveTo>
                  <a:cubicBezTo>
                    <a:pt x="680235" y="1373013"/>
                    <a:pt x="648000" y="1405248"/>
                    <a:pt x="648000" y="1445013"/>
                  </a:cubicBezTo>
                  <a:cubicBezTo>
                    <a:pt x="648000" y="1484778"/>
                    <a:pt x="680235" y="1517013"/>
                    <a:pt x="720000" y="1517013"/>
                  </a:cubicBezTo>
                  <a:lnTo>
                    <a:pt x="2520000" y="1517013"/>
                  </a:lnTo>
                  <a:cubicBezTo>
                    <a:pt x="2559765" y="1517013"/>
                    <a:pt x="2592000" y="1484778"/>
                    <a:pt x="2592000" y="1445013"/>
                  </a:cubicBezTo>
                  <a:cubicBezTo>
                    <a:pt x="2592000" y="1405248"/>
                    <a:pt x="2559765" y="1373013"/>
                    <a:pt x="2520000" y="1373013"/>
                  </a:cubicBezTo>
                  <a:close/>
                  <a:moveTo>
                    <a:pt x="720000" y="1041773"/>
                  </a:moveTo>
                  <a:cubicBezTo>
                    <a:pt x="680235" y="1041773"/>
                    <a:pt x="648000" y="1074008"/>
                    <a:pt x="648000" y="1113773"/>
                  </a:cubicBezTo>
                  <a:cubicBezTo>
                    <a:pt x="648000" y="1153538"/>
                    <a:pt x="680235" y="1185773"/>
                    <a:pt x="720000" y="1185773"/>
                  </a:cubicBezTo>
                  <a:lnTo>
                    <a:pt x="2520000" y="1185773"/>
                  </a:lnTo>
                  <a:cubicBezTo>
                    <a:pt x="2559765" y="1185773"/>
                    <a:pt x="2592000" y="1153538"/>
                    <a:pt x="2592000" y="1113773"/>
                  </a:cubicBezTo>
                  <a:cubicBezTo>
                    <a:pt x="2592000" y="1074008"/>
                    <a:pt x="2559765" y="1041773"/>
                    <a:pt x="2520000" y="1041773"/>
                  </a:cubicBezTo>
                  <a:close/>
                  <a:moveTo>
                    <a:pt x="0" y="305988"/>
                  </a:moveTo>
                  <a:lnTo>
                    <a:pt x="181957" y="305988"/>
                  </a:lnTo>
                  <a:lnTo>
                    <a:pt x="181957" y="470032"/>
                  </a:lnTo>
                  <a:cubicBezTo>
                    <a:pt x="181957" y="599267"/>
                    <a:pt x="286722" y="704032"/>
                    <a:pt x="415957" y="704032"/>
                  </a:cubicBezTo>
                  <a:cubicBezTo>
                    <a:pt x="545192" y="704032"/>
                    <a:pt x="649957" y="599267"/>
                    <a:pt x="649957" y="470032"/>
                  </a:cubicBezTo>
                  <a:lnTo>
                    <a:pt x="649957" y="305988"/>
                  </a:lnTo>
                  <a:lnTo>
                    <a:pt x="802357" y="305988"/>
                  </a:lnTo>
                  <a:lnTo>
                    <a:pt x="802357" y="470031"/>
                  </a:lnTo>
                  <a:cubicBezTo>
                    <a:pt x="802357" y="599266"/>
                    <a:pt x="907122" y="704031"/>
                    <a:pt x="1036357" y="704031"/>
                  </a:cubicBezTo>
                  <a:cubicBezTo>
                    <a:pt x="1165592" y="704031"/>
                    <a:pt x="1270357" y="599266"/>
                    <a:pt x="1270357" y="470031"/>
                  </a:cubicBezTo>
                  <a:lnTo>
                    <a:pt x="1270357" y="305988"/>
                  </a:lnTo>
                  <a:lnTo>
                    <a:pt x="1422757" y="305988"/>
                  </a:lnTo>
                  <a:lnTo>
                    <a:pt x="1422757" y="470030"/>
                  </a:lnTo>
                  <a:cubicBezTo>
                    <a:pt x="1422757" y="599265"/>
                    <a:pt x="1527522" y="704030"/>
                    <a:pt x="1656757" y="704030"/>
                  </a:cubicBezTo>
                  <a:cubicBezTo>
                    <a:pt x="1785992" y="704030"/>
                    <a:pt x="1890757" y="599265"/>
                    <a:pt x="1890757" y="470030"/>
                  </a:cubicBezTo>
                  <a:lnTo>
                    <a:pt x="1890757" y="305988"/>
                  </a:lnTo>
                  <a:lnTo>
                    <a:pt x="2043157" y="305988"/>
                  </a:lnTo>
                  <a:lnTo>
                    <a:pt x="2043157" y="470029"/>
                  </a:lnTo>
                  <a:cubicBezTo>
                    <a:pt x="2043157" y="599264"/>
                    <a:pt x="2147922" y="704029"/>
                    <a:pt x="2277157" y="704029"/>
                  </a:cubicBezTo>
                  <a:cubicBezTo>
                    <a:pt x="2406392" y="704029"/>
                    <a:pt x="2511157" y="599264"/>
                    <a:pt x="2511157" y="470029"/>
                  </a:cubicBezTo>
                  <a:lnTo>
                    <a:pt x="2511157" y="305988"/>
                  </a:lnTo>
                  <a:lnTo>
                    <a:pt x="2663557" y="305988"/>
                  </a:lnTo>
                  <a:lnTo>
                    <a:pt x="2663557" y="470028"/>
                  </a:lnTo>
                  <a:cubicBezTo>
                    <a:pt x="2663557" y="599263"/>
                    <a:pt x="2768322" y="704028"/>
                    <a:pt x="2897557" y="704028"/>
                  </a:cubicBezTo>
                  <a:cubicBezTo>
                    <a:pt x="3026792" y="704028"/>
                    <a:pt x="3131557" y="599263"/>
                    <a:pt x="3131557" y="470028"/>
                  </a:cubicBezTo>
                  <a:lnTo>
                    <a:pt x="3131557" y="305988"/>
                  </a:lnTo>
                  <a:lnTo>
                    <a:pt x="3240000" y="305988"/>
                  </a:lnTo>
                  <a:lnTo>
                    <a:pt x="3240000" y="3230531"/>
                  </a:lnTo>
                  <a:lnTo>
                    <a:pt x="0" y="3230531"/>
                  </a:lnTo>
                  <a:close/>
                  <a:moveTo>
                    <a:pt x="415957" y="4"/>
                  </a:moveTo>
                  <a:cubicBezTo>
                    <a:pt x="485545" y="4"/>
                    <a:pt x="541957" y="56416"/>
                    <a:pt x="541957" y="126004"/>
                  </a:cubicBezTo>
                  <a:lnTo>
                    <a:pt x="541957" y="485972"/>
                  </a:lnTo>
                  <a:cubicBezTo>
                    <a:pt x="541957" y="555560"/>
                    <a:pt x="485545" y="611972"/>
                    <a:pt x="415957" y="611972"/>
                  </a:cubicBezTo>
                  <a:cubicBezTo>
                    <a:pt x="346369" y="611972"/>
                    <a:pt x="289957" y="555560"/>
                    <a:pt x="289957" y="485972"/>
                  </a:cubicBezTo>
                  <a:lnTo>
                    <a:pt x="289957" y="126004"/>
                  </a:lnTo>
                  <a:cubicBezTo>
                    <a:pt x="289957" y="56416"/>
                    <a:pt x="346369" y="4"/>
                    <a:pt x="415957" y="4"/>
                  </a:cubicBezTo>
                  <a:close/>
                  <a:moveTo>
                    <a:pt x="1036357" y="3"/>
                  </a:moveTo>
                  <a:cubicBezTo>
                    <a:pt x="1105945" y="3"/>
                    <a:pt x="1162357" y="56415"/>
                    <a:pt x="1162357" y="126003"/>
                  </a:cubicBezTo>
                  <a:lnTo>
                    <a:pt x="1162357" y="485971"/>
                  </a:lnTo>
                  <a:cubicBezTo>
                    <a:pt x="1162357" y="555559"/>
                    <a:pt x="1105945" y="611971"/>
                    <a:pt x="1036357" y="611971"/>
                  </a:cubicBezTo>
                  <a:cubicBezTo>
                    <a:pt x="966769" y="611971"/>
                    <a:pt x="910357" y="555559"/>
                    <a:pt x="910357" y="485971"/>
                  </a:cubicBezTo>
                  <a:lnTo>
                    <a:pt x="910357" y="126003"/>
                  </a:lnTo>
                  <a:cubicBezTo>
                    <a:pt x="910357" y="56415"/>
                    <a:pt x="966769" y="3"/>
                    <a:pt x="1036357" y="3"/>
                  </a:cubicBezTo>
                  <a:close/>
                  <a:moveTo>
                    <a:pt x="1656757" y="2"/>
                  </a:moveTo>
                  <a:cubicBezTo>
                    <a:pt x="1726345" y="2"/>
                    <a:pt x="1782757" y="56414"/>
                    <a:pt x="1782757" y="126002"/>
                  </a:cubicBezTo>
                  <a:lnTo>
                    <a:pt x="1782757" y="485970"/>
                  </a:lnTo>
                  <a:cubicBezTo>
                    <a:pt x="1782757" y="555558"/>
                    <a:pt x="1726345" y="611970"/>
                    <a:pt x="1656757" y="611970"/>
                  </a:cubicBezTo>
                  <a:cubicBezTo>
                    <a:pt x="1587169" y="611970"/>
                    <a:pt x="1530757" y="555558"/>
                    <a:pt x="1530757" y="485970"/>
                  </a:cubicBezTo>
                  <a:lnTo>
                    <a:pt x="1530757" y="126002"/>
                  </a:lnTo>
                  <a:cubicBezTo>
                    <a:pt x="1530757" y="56414"/>
                    <a:pt x="1587169" y="2"/>
                    <a:pt x="1656757" y="2"/>
                  </a:cubicBezTo>
                  <a:close/>
                  <a:moveTo>
                    <a:pt x="2277157" y="1"/>
                  </a:moveTo>
                  <a:cubicBezTo>
                    <a:pt x="2346745" y="1"/>
                    <a:pt x="2403157" y="56413"/>
                    <a:pt x="2403157" y="126001"/>
                  </a:cubicBezTo>
                  <a:lnTo>
                    <a:pt x="2403157" y="485969"/>
                  </a:lnTo>
                  <a:cubicBezTo>
                    <a:pt x="2403157" y="555557"/>
                    <a:pt x="2346745" y="611969"/>
                    <a:pt x="2277157" y="611969"/>
                  </a:cubicBezTo>
                  <a:cubicBezTo>
                    <a:pt x="2207569" y="611969"/>
                    <a:pt x="2151157" y="555557"/>
                    <a:pt x="2151157" y="485969"/>
                  </a:cubicBezTo>
                  <a:lnTo>
                    <a:pt x="2151157" y="126001"/>
                  </a:lnTo>
                  <a:cubicBezTo>
                    <a:pt x="2151157" y="56413"/>
                    <a:pt x="2207569" y="1"/>
                    <a:pt x="2277157" y="1"/>
                  </a:cubicBezTo>
                  <a:close/>
                  <a:moveTo>
                    <a:pt x="2897557" y="0"/>
                  </a:moveTo>
                  <a:cubicBezTo>
                    <a:pt x="2967145" y="0"/>
                    <a:pt x="3023557" y="56412"/>
                    <a:pt x="3023557" y="126000"/>
                  </a:cubicBezTo>
                  <a:lnTo>
                    <a:pt x="3023557" y="485968"/>
                  </a:lnTo>
                  <a:cubicBezTo>
                    <a:pt x="3023557" y="555556"/>
                    <a:pt x="2967145" y="611968"/>
                    <a:pt x="2897557" y="611968"/>
                  </a:cubicBezTo>
                  <a:cubicBezTo>
                    <a:pt x="2827969" y="611968"/>
                    <a:pt x="2771557" y="555556"/>
                    <a:pt x="2771557" y="485968"/>
                  </a:cubicBezTo>
                  <a:lnTo>
                    <a:pt x="2771557" y="126000"/>
                  </a:lnTo>
                  <a:cubicBezTo>
                    <a:pt x="2771557" y="56412"/>
                    <a:pt x="2827969" y="0"/>
                    <a:pt x="28975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9" name="Rectangle 15">
              <a:extLst>
                <a:ext uri="{FF2B5EF4-FFF2-40B4-BE49-F238E27FC236}">
                  <a16:creationId xmlns:a16="http://schemas.microsoft.com/office/drawing/2014/main" id="{FFAD610C-1B2C-4432-8301-D766E7B03879}"/>
                </a:ext>
              </a:extLst>
            </p:cNvPr>
            <p:cNvSpPr/>
            <p:nvPr/>
          </p:nvSpPr>
          <p:spPr>
            <a:xfrm rot="5400000">
              <a:off x="9487193" y="2294113"/>
              <a:ext cx="304400" cy="303996"/>
            </a:xfrm>
            <a:custGeom>
              <a:avLst/>
              <a:gdLst/>
              <a:ahLst/>
              <a:cxnLst/>
              <a:rect l="l" t="t" r="r" b="b"/>
              <a:pathLst>
                <a:path w="3244313" h="3240000">
                  <a:moveTo>
                    <a:pt x="2055482" y="677891"/>
                  </a:moveTo>
                  <a:lnTo>
                    <a:pt x="2055482" y="209891"/>
                  </a:lnTo>
                  <a:lnTo>
                    <a:pt x="2919482" y="209891"/>
                  </a:lnTo>
                  <a:lnTo>
                    <a:pt x="2919482" y="677891"/>
                  </a:lnTo>
                  <a:close/>
                  <a:moveTo>
                    <a:pt x="1695482" y="1397971"/>
                  </a:moveTo>
                  <a:lnTo>
                    <a:pt x="1695482" y="929971"/>
                  </a:lnTo>
                  <a:lnTo>
                    <a:pt x="2919482" y="929971"/>
                  </a:lnTo>
                  <a:lnTo>
                    <a:pt x="2919482" y="1397971"/>
                  </a:lnTo>
                  <a:close/>
                  <a:moveTo>
                    <a:pt x="1335482" y="2118051"/>
                  </a:moveTo>
                  <a:lnTo>
                    <a:pt x="1335482" y="1650051"/>
                  </a:lnTo>
                  <a:lnTo>
                    <a:pt x="2919482" y="1650051"/>
                  </a:lnTo>
                  <a:lnTo>
                    <a:pt x="2919482" y="2118051"/>
                  </a:lnTo>
                  <a:close/>
                  <a:moveTo>
                    <a:pt x="975482" y="2838131"/>
                  </a:moveTo>
                  <a:lnTo>
                    <a:pt x="975482" y="2370131"/>
                  </a:lnTo>
                  <a:lnTo>
                    <a:pt x="2919482" y="2370131"/>
                  </a:lnTo>
                  <a:lnTo>
                    <a:pt x="2919482" y="2838131"/>
                  </a:lnTo>
                  <a:close/>
                  <a:moveTo>
                    <a:pt x="10788" y="2651034"/>
                  </a:moveTo>
                  <a:lnTo>
                    <a:pt x="1168116" y="646484"/>
                  </a:lnTo>
                  <a:lnTo>
                    <a:pt x="1038664" y="571745"/>
                  </a:lnTo>
                  <a:lnTo>
                    <a:pt x="1533856" y="311959"/>
                  </a:lnTo>
                  <a:lnTo>
                    <a:pt x="1556471" y="870701"/>
                  </a:lnTo>
                  <a:lnTo>
                    <a:pt x="1427019" y="795962"/>
                  </a:lnTo>
                  <a:lnTo>
                    <a:pt x="269691" y="2800512"/>
                  </a:lnTo>
                  <a:close/>
                  <a:moveTo>
                    <a:pt x="0" y="3240000"/>
                  </a:moveTo>
                  <a:lnTo>
                    <a:pt x="0" y="3060000"/>
                  </a:lnTo>
                  <a:lnTo>
                    <a:pt x="3064313" y="3060000"/>
                  </a:lnTo>
                  <a:lnTo>
                    <a:pt x="3064313" y="0"/>
                  </a:lnTo>
                  <a:lnTo>
                    <a:pt x="3244313" y="0"/>
                  </a:lnTo>
                  <a:lnTo>
                    <a:pt x="3244313" y="3240000"/>
                  </a:lnTo>
                  <a:lnTo>
                    <a:pt x="3240000" y="3240000"/>
                  </a:lnTo>
                  <a:lnTo>
                    <a:pt x="3064313" y="32400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0" name="Block Arc 14">
              <a:extLst>
                <a:ext uri="{FF2B5EF4-FFF2-40B4-BE49-F238E27FC236}">
                  <a16:creationId xmlns:a16="http://schemas.microsoft.com/office/drawing/2014/main" id="{2F039CA0-E764-4E93-B9E2-6A3FCDE97D7E}"/>
                </a:ext>
              </a:extLst>
            </p:cNvPr>
            <p:cNvSpPr/>
            <p:nvPr/>
          </p:nvSpPr>
          <p:spPr>
            <a:xfrm rot="16200000">
              <a:off x="7774440" y="4017199"/>
              <a:ext cx="365774" cy="366015"/>
            </a:xfrm>
            <a:custGeom>
              <a:avLst/>
              <a:gdLst/>
              <a:ahLst/>
              <a:cxnLst/>
              <a:rect l="l" t="t" r="r" b="b"/>
              <a:pathLst>
                <a:path w="3185463" h="3187558">
                  <a:moveTo>
                    <a:pt x="764000" y="2343999"/>
                  </a:moveTo>
                  <a:cubicBezTo>
                    <a:pt x="566798" y="2256389"/>
                    <a:pt x="385374" y="2134753"/>
                    <a:pt x="230072" y="1981662"/>
                  </a:cubicBezTo>
                  <a:cubicBezTo>
                    <a:pt x="297001" y="2223876"/>
                    <a:pt x="428049" y="2439341"/>
                    <a:pt x="603989" y="2608945"/>
                  </a:cubicBezTo>
                  <a:cubicBezTo>
                    <a:pt x="667739" y="2525681"/>
                    <a:pt x="720588" y="2436567"/>
                    <a:pt x="764000" y="2343999"/>
                  </a:cubicBezTo>
                  <a:close/>
                  <a:moveTo>
                    <a:pt x="783530" y="862903"/>
                  </a:moveTo>
                  <a:cubicBezTo>
                    <a:pt x="737619" y="760936"/>
                    <a:pt x="681240" y="662513"/>
                    <a:pt x="611676" y="571152"/>
                  </a:cubicBezTo>
                  <a:cubicBezTo>
                    <a:pt x="419218" y="754019"/>
                    <a:pt x="279227" y="991173"/>
                    <a:pt x="215545" y="1258034"/>
                  </a:cubicBezTo>
                  <a:cubicBezTo>
                    <a:pt x="378729" y="1090139"/>
                    <a:pt x="571934" y="956907"/>
                    <a:pt x="783530" y="862903"/>
                  </a:cubicBezTo>
                  <a:close/>
                  <a:moveTo>
                    <a:pt x="935657" y="1673146"/>
                  </a:moveTo>
                  <a:lnTo>
                    <a:pt x="227023" y="1673146"/>
                  </a:lnTo>
                  <a:cubicBezTo>
                    <a:pt x="393068" y="1882941"/>
                    <a:pt x="605618" y="2045968"/>
                    <a:pt x="844267" y="2153109"/>
                  </a:cubicBezTo>
                  <a:cubicBezTo>
                    <a:pt x="897907" y="1997390"/>
                    <a:pt x="928862" y="1835739"/>
                    <a:pt x="935657" y="1673146"/>
                  </a:cubicBezTo>
                  <a:close/>
                  <a:moveTo>
                    <a:pt x="935928" y="1493146"/>
                  </a:moveTo>
                  <a:cubicBezTo>
                    <a:pt x="928922" y="1345638"/>
                    <a:pt x="902278" y="1198995"/>
                    <a:pt x="856775" y="1056956"/>
                  </a:cubicBezTo>
                  <a:cubicBezTo>
                    <a:pt x="636768" y="1156959"/>
                    <a:pt x="439487" y="1304654"/>
                    <a:pt x="281464" y="1493146"/>
                  </a:cubicBezTo>
                  <a:close/>
                  <a:moveTo>
                    <a:pt x="1469785" y="2515107"/>
                  </a:moveTo>
                  <a:cubicBezTo>
                    <a:pt x="1283000" y="2508124"/>
                    <a:pt x="1100523" y="2472287"/>
                    <a:pt x="927628" y="2411229"/>
                  </a:cubicBezTo>
                  <a:cubicBezTo>
                    <a:pt x="876831" y="2520843"/>
                    <a:pt x="814172" y="2626182"/>
                    <a:pt x="738220" y="2724387"/>
                  </a:cubicBezTo>
                  <a:cubicBezTo>
                    <a:pt x="944637" y="2881665"/>
                    <a:pt x="1196120" y="2982471"/>
                    <a:pt x="1469785" y="3005418"/>
                  </a:cubicBezTo>
                  <a:close/>
                  <a:moveTo>
                    <a:pt x="1469785" y="1673146"/>
                  </a:moveTo>
                  <a:lnTo>
                    <a:pt x="1112275" y="1673146"/>
                  </a:lnTo>
                  <a:cubicBezTo>
                    <a:pt x="1105327" y="1858153"/>
                    <a:pt x="1070032" y="2042144"/>
                    <a:pt x="1008001" y="2219039"/>
                  </a:cubicBezTo>
                  <a:cubicBezTo>
                    <a:pt x="1155519" y="2270408"/>
                    <a:pt x="1310845" y="2300826"/>
                    <a:pt x="1469785" y="2307834"/>
                  </a:cubicBezTo>
                  <a:close/>
                  <a:moveTo>
                    <a:pt x="1469785" y="898989"/>
                  </a:moveTo>
                  <a:cubicBezTo>
                    <a:pt x="1315103" y="907762"/>
                    <a:pt x="1164166" y="938783"/>
                    <a:pt x="1020939" y="990066"/>
                  </a:cubicBezTo>
                  <a:cubicBezTo>
                    <a:pt x="1074574" y="1153655"/>
                    <a:pt x="1105461" y="1322925"/>
                    <a:pt x="1112368" y="1493146"/>
                  </a:cubicBezTo>
                  <a:lnTo>
                    <a:pt x="1469785" y="1493146"/>
                  </a:lnTo>
                  <a:close/>
                  <a:moveTo>
                    <a:pt x="1469785" y="182141"/>
                  </a:moveTo>
                  <a:cubicBezTo>
                    <a:pt x="1199839" y="204777"/>
                    <a:pt x="951477" y="303168"/>
                    <a:pt x="746615" y="456764"/>
                  </a:cubicBezTo>
                  <a:cubicBezTo>
                    <a:pt x="828296" y="562801"/>
                    <a:pt x="894225" y="677310"/>
                    <a:pt x="947434" y="796072"/>
                  </a:cubicBezTo>
                  <a:cubicBezTo>
                    <a:pt x="1113886" y="736067"/>
                    <a:pt x="1289644" y="700323"/>
                    <a:pt x="1469785" y="691530"/>
                  </a:cubicBezTo>
                  <a:close/>
                  <a:moveTo>
                    <a:pt x="2150063" y="992171"/>
                  </a:moveTo>
                  <a:cubicBezTo>
                    <a:pt x="1990712" y="935501"/>
                    <a:pt x="1822242" y="902595"/>
                    <a:pt x="1649785" y="897224"/>
                  </a:cubicBezTo>
                  <a:lnTo>
                    <a:pt x="1649785" y="1493146"/>
                  </a:lnTo>
                  <a:lnTo>
                    <a:pt x="2063712" y="1493146"/>
                  </a:lnTo>
                  <a:cubicBezTo>
                    <a:pt x="2069089" y="1323887"/>
                    <a:pt x="2098366" y="1155330"/>
                    <a:pt x="2150063" y="992171"/>
                  </a:cubicBezTo>
                  <a:close/>
                  <a:moveTo>
                    <a:pt x="2168848" y="2199110"/>
                  </a:moveTo>
                  <a:cubicBezTo>
                    <a:pt x="2108555" y="2028681"/>
                    <a:pt x="2073581" y="1851532"/>
                    <a:pt x="2065295" y="1673146"/>
                  </a:cubicBezTo>
                  <a:lnTo>
                    <a:pt x="1649785" y="1673146"/>
                  </a:lnTo>
                  <a:lnTo>
                    <a:pt x="1649785" y="2307299"/>
                  </a:lnTo>
                  <a:cubicBezTo>
                    <a:pt x="1829404" y="2299517"/>
                    <a:pt x="2004315" y="2261965"/>
                    <a:pt x="2168848" y="2199110"/>
                  </a:cubicBezTo>
                  <a:close/>
                  <a:moveTo>
                    <a:pt x="2422394" y="446879"/>
                  </a:moveTo>
                  <a:cubicBezTo>
                    <a:pt x="2204309" y="287209"/>
                    <a:pt x="1938140" y="189883"/>
                    <a:pt x="1649785" y="178919"/>
                  </a:cubicBezTo>
                  <a:lnTo>
                    <a:pt x="1649785" y="689876"/>
                  </a:lnTo>
                  <a:cubicBezTo>
                    <a:pt x="1846998" y="695154"/>
                    <a:pt x="2039668" y="732502"/>
                    <a:pt x="2221721" y="797410"/>
                  </a:cubicBezTo>
                  <a:cubicBezTo>
                    <a:pt x="2275056" y="675360"/>
                    <a:pt x="2341760" y="557662"/>
                    <a:pt x="2422394" y="446879"/>
                  </a:cubicBezTo>
                  <a:close/>
                  <a:moveTo>
                    <a:pt x="2447278" y="2722123"/>
                  </a:moveTo>
                  <a:cubicBezTo>
                    <a:pt x="2366121" y="2618714"/>
                    <a:pt x="2299534" y="2507403"/>
                    <a:pt x="2246145" y="2391362"/>
                  </a:cubicBezTo>
                  <a:cubicBezTo>
                    <a:pt x="2057375" y="2464119"/>
                    <a:pt x="1856285" y="2506958"/>
                    <a:pt x="1649785" y="2514779"/>
                  </a:cubicBezTo>
                  <a:lnTo>
                    <a:pt x="1649785" y="3008639"/>
                  </a:lnTo>
                  <a:cubicBezTo>
                    <a:pt x="1949198" y="2997255"/>
                    <a:pt x="2224691" y="2892757"/>
                    <a:pt x="2447278" y="2722123"/>
                  </a:cubicBezTo>
                  <a:close/>
                  <a:moveTo>
                    <a:pt x="2878934" y="1493146"/>
                  </a:moveTo>
                  <a:cubicBezTo>
                    <a:pt x="2723190" y="1307255"/>
                    <a:pt x="2529440" y="1161128"/>
                    <a:pt x="2313862" y="1060620"/>
                  </a:cubicBezTo>
                  <a:cubicBezTo>
                    <a:pt x="2270535" y="1201714"/>
                    <a:pt x="2245604" y="1347104"/>
                    <a:pt x="2240109" y="1493146"/>
                  </a:cubicBezTo>
                  <a:close/>
                  <a:moveTo>
                    <a:pt x="2890636" y="1673146"/>
                  </a:moveTo>
                  <a:lnTo>
                    <a:pt x="2241814" y="1673146"/>
                  </a:lnTo>
                  <a:cubicBezTo>
                    <a:pt x="2249736" y="1827102"/>
                    <a:pt x="2279520" y="1979973"/>
                    <a:pt x="2329964" y="2127513"/>
                  </a:cubicBezTo>
                  <a:cubicBezTo>
                    <a:pt x="2545677" y="2019923"/>
                    <a:pt x="2738160" y="1866413"/>
                    <a:pt x="2890636" y="1673146"/>
                  </a:cubicBezTo>
                  <a:close/>
                  <a:moveTo>
                    <a:pt x="2973035" y="1284386"/>
                  </a:moveTo>
                  <a:cubicBezTo>
                    <a:pt x="2912066" y="1001840"/>
                    <a:pt x="2765308" y="751379"/>
                    <a:pt x="2561381" y="561108"/>
                  </a:cubicBezTo>
                  <a:cubicBezTo>
                    <a:pt x="2489321" y="656437"/>
                    <a:pt x="2431363" y="759225"/>
                    <a:pt x="2384553" y="865647"/>
                  </a:cubicBezTo>
                  <a:cubicBezTo>
                    <a:pt x="2604520" y="964977"/>
                    <a:pt x="2804622" y="1106677"/>
                    <a:pt x="2973035" y="1284386"/>
                  </a:cubicBezTo>
                  <a:close/>
                  <a:moveTo>
                    <a:pt x="2974277" y="1897328"/>
                  </a:moveTo>
                  <a:cubicBezTo>
                    <a:pt x="2812488" y="2073933"/>
                    <a:pt x="2619878" y="2216690"/>
                    <a:pt x="2407486" y="2319665"/>
                  </a:cubicBezTo>
                  <a:cubicBezTo>
                    <a:pt x="2454169" y="2420503"/>
                    <a:pt x="2511856" y="2517376"/>
                    <a:pt x="2582047" y="2607468"/>
                  </a:cubicBezTo>
                  <a:cubicBezTo>
                    <a:pt x="2776399" y="2417974"/>
                    <a:pt x="2916061" y="2172750"/>
                    <a:pt x="2974277" y="1897328"/>
                  </a:cubicBezTo>
                  <a:close/>
                  <a:moveTo>
                    <a:pt x="3185463" y="1593779"/>
                  </a:moveTo>
                  <a:cubicBezTo>
                    <a:pt x="3185463" y="2473999"/>
                    <a:pt x="2471904" y="3187558"/>
                    <a:pt x="1591684" y="3187558"/>
                  </a:cubicBezTo>
                  <a:cubicBezTo>
                    <a:pt x="738111" y="3187558"/>
                    <a:pt x="41261" y="2516549"/>
                    <a:pt x="1913" y="1673146"/>
                  </a:cubicBezTo>
                  <a:lnTo>
                    <a:pt x="0" y="1673146"/>
                  </a:lnTo>
                  <a:lnTo>
                    <a:pt x="0" y="1493146"/>
                  </a:lnTo>
                  <a:lnTo>
                    <a:pt x="2750" y="1493146"/>
                  </a:lnTo>
                  <a:cubicBezTo>
                    <a:pt x="50490" y="700174"/>
                    <a:pt x="679654" y="64473"/>
                    <a:pt x="1469785" y="6156"/>
                  </a:cubicBezTo>
                  <a:lnTo>
                    <a:pt x="1469785" y="0"/>
                  </a:lnTo>
                  <a:lnTo>
                    <a:pt x="1591684" y="0"/>
                  </a:lnTo>
                  <a:lnTo>
                    <a:pt x="1649785" y="0"/>
                  </a:lnTo>
                  <a:lnTo>
                    <a:pt x="1649785" y="2934"/>
                  </a:lnTo>
                  <a:cubicBezTo>
                    <a:pt x="2503127" y="31654"/>
                    <a:pt x="3185463" y="733032"/>
                    <a:pt x="3185463" y="159377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1" name="Parallelogram 15">
              <a:extLst>
                <a:ext uri="{FF2B5EF4-FFF2-40B4-BE49-F238E27FC236}">
                  <a16:creationId xmlns:a16="http://schemas.microsoft.com/office/drawing/2014/main" id="{FA8A163C-B935-4C79-A1BD-11E41424C1DC}"/>
                </a:ext>
              </a:extLst>
            </p:cNvPr>
            <p:cNvSpPr/>
            <p:nvPr/>
          </p:nvSpPr>
          <p:spPr>
            <a:xfrm rot="16200000">
              <a:off x="8019215" y="4244050"/>
              <a:ext cx="385993" cy="417824"/>
            </a:xfrm>
            <a:custGeom>
              <a:avLst/>
              <a:gdLst/>
              <a:ahLst/>
              <a:cxnLst/>
              <a:rect l="l" t="t" r="r" b="b"/>
              <a:pathLst>
                <a:path w="2993176" h="3240001">
                  <a:moveTo>
                    <a:pt x="1299907" y="647892"/>
                  </a:moveTo>
                  <a:lnTo>
                    <a:pt x="665509" y="1620000"/>
                  </a:lnTo>
                  <a:lnTo>
                    <a:pt x="1299907" y="2592108"/>
                  </a:lnTo>
                  <a:lnTo>
                    <a:pt x="634398" y="2592108"/>
                  </a:lnTo>
                  <a:lnTo>
                    <a:pt x="0" y="1620000"/>
                  </a:lnTo>
                  <a:lnTo>
                    <a:pt x="634398" y="647892"/>
                  </a:lnTo>
                  <a:close/>
                  <a:moveTo>
                    <a:pt x="2993176" y="1620001"/>
                  </a:moveTo>
                  <a:lnTo>
                    <a:pt x="1913056" y="3240001"/>
                  </a:lnTo>
                  <a:lnTo>
                    <a:pt x="1782206" y="3043749"/>
                  </a:lnTo>
                  <a:lnTo>
                    <a:pt x="1110064" y="3043749"/>
                  </a:lnTo>
                  <a:cubicBezTo>
                    <a:pt x="1089036" y="3096599"/>
                    <a:pt x="1037333" y="3133759"/>
                    <a:pt x="976952" y="3133759"/>
                  </a:cubicBezTo>
                  <a:cubicBezTo>
                    <a:pt x="923853" y="3133759"/>
                    <a:pt x="877466" y="3105022"/>
                    <a:pt x="854540" y="3061058"/>
                  </a:cubicBezTo>
                  <a:lnTo>
                    <a:pt x="302383" y="3169763"/>
                  </a:lnTo>
                  <a:lnTo>
                    <a:pt x="302383" y="2809723"/>
                  </a:lnTo>
                  <a:lnTo>
                    <a:pt x="854540" y="2918427"/>
                  </a:lnTo>
                  <a:cubicBezTo>
                    <a:pt x="877466" y="2874463"/>
                    <a:pt x="923853" y="2845727"/>
                    <a:pt x="976952" y="2845727"/>
                  </a:cubicBezTo>
                  <a:cubicBezTo>
                    <a:pt x="1037333" y="2845727"/>
                    <a:pt x="1089036" y="2882887"/>
                    <a:pt x="1110064" y="2935737"/>
                  </a:cubicBezTo>
                  <a:lnTo>
                    <a:pt x="1710190" y="2935737"/>
                  </a:lnTo>
                  <a:lnTo>
                    <a:pt x="832936" y="1620001"/>
                  </a:lnTo>
                  <a:lnTo>
                    <a:pt x="19130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2" name="Round Same Side Corner Rectangle 21">
              <a:extLst>
                <a:ext uri="{FF2B5EF4-FFF2-40B4-BE49-F238E27FC236}">
                  <a16:creationId xmlns:a16="http://schemas.microsoft.com/office/drawing/2014/main" id="{33FBE472-C035-4BD1-9571-98C04666B05F}"/>
                </a:ext>
              </a:extLst>
            </p:cNvPr>
            <p:cNvSpPr/>
            <p:nvPr/>
          </p:nvSpPr>
          <p:spPr>
            <a:xfrm rot="10800000">
              <a:off x="8452982" y="4482014"/>
              <a:ext cx="249263" cy="281479"/>
            </a:xfrm>
            <a:custGeom>
              <a:avLst/>
              <a:gdLst/>
              <a:ahLst/>
              <a:cxnLst/>
              <a:rect l="l" t="t" r="r" b="b"/>
              <a:pathLst>
                <a:path w="2880320" h="3252576">
                  <a:moveTo>
                    <a:pt x="612726" y="2220771"/>
                  </a:moveTo>
                  <a:cubicBezTo>
                    <a:pt x="662432" y="2220771"/>
                    <a:pt x="702726" y="2180477"/>
                    <a:pt x="702726" y="2130771"/>
                  </a:cubicBezTo>
                  <a:lnTo>
                    <a:pt x="702726" y="438771"/>
                  </a:lnTo>
                  <a:cubicBezTo>
                    <a:pt x="702726" y="389065"/>
                    <a:pt x="662432" y="348771"/>
                    <a:pt x="612726" y="348771"/>
                  </a:cubicBezTo>
                  <a:cubicBezTo>
                    <a:pt x="563020" y="348771"/>
                    <a:pt x="522726" y="389065"/>
                    <a:pt x="522726" y="438771"/>
                  </a:cubicBezTo>
                  <a:lnTo>
                    <a:pt x="522726" y="2130771"/>
                  </a:lnTo>
                  <a:cubicBezTo>
                    <a:pt x="522726" y="2180477"/>
                    <a:pt x="563020" y="2220771"/>
                    <a:pt x="612726" y="2220771"/>
                  </a:cubicBezTo>
                  <a:close/>
                  <a:moveTo>
                    <a:pt x="1188790" y="2220771"/>
                  </a:moveTo>
                  <a:cubicBezTo>
                    <a:pt x="1238496" y="2220771"/>
                    <a:pt x="1278790" y="2180477"/>
                    <a:pt x="1278790" y="2130771"/>
                  </a:cubicBezTo>
                  <a:lnTo>
                    <a:pt x="1278790" y="438771"/>
                  </a:lnTo>
                  <a:cubicBezTo>
                    <a:pt x="1278790" y="389065"/>
                    <a:pt x="1238496" y="348771"/>
                    <a:pt x="1188790" y="348771"/>
                  </a:cubicBezTo>
                  <a:cubicBezTo>
                    <a:pt x="1139084" y="348771"/>
                    <a:pt x="1098790" y="389065"/>
                    <a:pt x="1098790" y="438771"/>
                  </a:cubicBezTo>
                  <a:lnTo>
                    <a:pt x="1098790" y="2130771"/>
                  </a:lnTo>
                  <a:cubicBezTo>
                    <a:pt x="1098790" y="2180477"/>
                    <a:pt x="1139084" y="2220771"/>
                    <a:pt x="1188790" y="2220771"/>
                  </a:cubicBezTo>
                  <a:close/>
                  <a:moveTo>
                    <a:pt x="1764854" y="2220771"/>
                  </a:moveTo>
                  <a:cubicBezTo>
                    <a:pt x="1814560" y="2220771"/>
                    <a:pt x="1854854" y="2180477"/>
                    <a:pt x="1854854" y="2130771"/>
                  </a:cubicBezTo>
                  <a:lnTo>
                    <a:pt x="1854854" y="438771"/>
                  </a:lnTo>
                  <a:cubicBezTo>
                    <a:pt x="1854854" y="389065"/>
                    <a:pt x="1814560" y="348771"/>
                    <a:pt x="1764854" y="348771"/>
                  </a:cubicBezTo>
                  <a:cubicBezTo>
                    <a:pt x="1715148" y="348771"/>
                    <a:pt x="1674854" y="389065"/>
                    <a:pt x="1674854" y="438771"/>
                  </a:cubicBezTo>
                  <a:lnTo>
                    <a:pt x="1674854" y="2130771"/>
                  </a:lnTo>
                  <a:cubicBezTo>
                    <a:pt x="1674854" y="2180477"/>
                    <a:pt x="1715148" y="2220771"/>
                    <a:pt x="1764854" y="2220771"/>
                  </a:cubicBezTo>
                  <a:close/>
                  <a:moveTo>
                    <a:pt x="2340918" y="2220771"/>
                  </a:moveTo>
                  <a:cubicBezTo>
                    <a:pt x="2390624" y="2220771"/>
                    <a:pt x="2430918" y="2180477"/>
                    <a:pt x="2430918" y="2130771"/>
                  </a:cubicBezTo>
                  <a:lnTo>
                    <a:pt x="2430918" y="438771"/>
                  </a:lnTo>
                  <a:cubicBezTo>
                    <a:pt x="2430918" y="389065"/>
                    <a:pt x="2390624" y="348771"/>
                    <a:pt x="2340918" y="348771"/>
                  </a:cubicBezTo>
                  <a:cubicBezTo>
                    <a:pt x="2291212" y="348771"/>
                    <a:pt x="2250918" y="389065"/>
                    <a:pt x="2250918" y="438771"/>
                  </a:cubicBezTo>
                  <a:lnTo>
                    <a:pt x="2250918" y="2130771"/>
                  </a:lnTo>
                  <a:cubicBezTo>
                    <a:pt x="2250918" y="2180477"/>
                    <a:pt x="2291212" y="2220771"/>
                    <a:pt x="2340918" y="2220771"/>
                  </a:cubicBezTo>
                  <a:close/>
                  <a:moveTo>
                    <a:pt x="2784182" y="2519920"/>
                  </a:moveTo>
                  <a:lnTo>
                    <a:pt x="96136" y="2519920"/>
                  </a:lnTo>
                  <a:lnTo>
                    <a:pt x="96136" y="419995"/>
                  </a:lnTo>
                  <a:cubicBezTo>
                    <a:pt x="96136" y="188038"/>
                    <a:pt x="284174" y="0"/>
                    <a:pt x="516131" y="0"/>
                  </a:cubicBezTo>
                  <a:lnTo>
                    <a:pt x="2364187" y="0"/>
                  </a:lnTo>
                  <a:cubicBezTo>
                    <a:pt x="2596144" y="0"/>
                    <a:pt x="2784182" y="188038"/>
                    <a:pt x="2784182" y="419995"/>
                  </a:cubicBezTo>
                  <a:close/>
                  <a:moveTo>
                    <a:pt x="1687966" y="3252576"/>
                  </a:moveTo>
                  <a:lnTo>
                    <a:pt x="1192350" y="3252576"/>
                  </a:lnTo>
                  <a:cubicBezTo>
                    <a:pt x="1129224" y="3252576"/>
                    <a:pt x="1078050" y="3201402"/>
                    <a:pt x="1078050" y="3138276"/>
                  </a:cubicBezTo>
                  <a:lnTo>
                    <a:pt x="1078050" y="3023976"/>
                  </a:lnTo>
                  <a:lnTo>
                    <a:pt x="60008" y="3023976"/>
                  </a:lnTo>
                  <a:cubicBezTo>
                    <a:pt x="26866" y="3023976"/>
                    <a:pt x="0" y="2997110"/>
                    <a:pt x="0" y="2963968"/>
                  </a:cubicBezTo>
                  <a:lnTo>
                    <a:pt x="0" y="2723944"/>
                  </a:lnTo>
                  <a:cubicBezTo>
                    <a:pt x="0" y="2690802"/>
                    <a:pt x="26866" y="2663936"/>
                    <a:pt x="60008" y="2663936"/>
                  </a:cubicBezTo>
                  <a:lnTo>
                    <a:pt x="2820312" y="2663936"/>
                  </a:lnTo>
                  <a:cubicBezTo>
                    <a:pt x="2853454" y="2663936"/>
                    <a:pt x="2880320" y="2690802"/>
                    <a:pt x="2880320" y="2723944"/>
                  </a:cubicBezTo>
                  <a:lnTo>
                    <a:pt x="2880320" y="2963968"/>
                  </a:lnTo>
                  <a:cubicBezTo>
                    <a:pt x="2880320" y="2997110"/>
                    <a:pt x="2853454" y="3023976"/>
                    <a:pt x="2820312" y="3023976"/>
                  </a:cubicBezTo>
                  <a:lnTo>
                    <a:pt x="1802266" y="3023976"/>
                  </a:lnTo>
                  <a:lnTo>
                    <a:pt x="1802266" y="3138276"/>
                  </a:lnTo>
                  <a:cubicBezTo>
                    <a:pt x="1802266" y="3201402"/>
                    <a:pt x="1751092" y="3252576"/>
                    <a:pt x="1687966" y="32525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3" name="Oval 26">
              <a:extLst>
                <a:ext uri="{FF2B5EF4-FFF2-40B4-BE49-F238E27FC236}">
                  <a16:creationId xmlns:a16="http://schemas.microsoft.com/office/drawing/2014/main" id="{1462ACAA-6E6B-411A-9892-A38DB69FF5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17706" y="2591811"/>
              <a:ext cx="271497" cy="324000"/>
            </a:xfrm>
            <a:custGeom>
              <a:avLst/>
              <a:gdLst/>
              <a:ahLst/>
              <a:cxnLst/>
              <a:rect l="l" t="t" r="r" b="b"/>
              <a:pathLst>
                <a:path w="2543357" h="3035197">
                  <a:moveTo>
                    <a:pt x="1932497" y="885460"/>
                  </a:moveTo>
                  <a:lnTo>
                    <a:pt x="1858608" y="981586"/>
                  </a:lnTo>
                  <a:cubicBezTo>
                    <a:pt x="2087948" y="1157874"/>
                    <a:pt x="2221364" y="1431493"/>
                    <a:pt x="2219022" y="1720748"/>
                  </a:cubicBezTo>
                  <a:lnTo>
                    <a:pt x="2340261" y="1721729"/>
                  </a:lnTo>
                  <a:cubicBezTo>
                    <a:pt x="2342911" y="1394473"/>
                    <a:pt x="2191967" y="1084907"/>
                    <a:pt x="1932497" y="885460"/>
                  </a:cubicBezTo>
                  <a:close/>
                  <a:moveTo>
                    <a:pt x="1028922" y="281987"/>
                  </a:moveTo>
                  <a:cubicBezTo>
                    <a:pt x="1157068" y="321344"/>
                    <a:pt x="1128134" y="299573"/>
                    <a:pt x="1193247" y="332230"/>
                  </a:cubicBezTo>
                  <a:cubicBezTo>
                    <a:pt x="1269854" y="451410"/>
                    <a:pt x="1301375" y="602654"/>
                    <a:pt x="1295736" y="739575"/>
                  </a:cubicBezTo>
                  <a:cubicBezTo>
                    <a:pt x="1418781" y="730097"/>
                    <a:pt x="1391656" y="622269"/>
                    <a:pt x="1842154" y="674175"/>
                  </a:cubicBezTo>
                  <a:cubicBezTo>
                    <a:pt x="2251963" y="725703"/>
                    <a:pt x="2543357" y="1202505"/>
                    <a:pt x="2543357" y="1911138"/>
                  </a:cubicBezTo>
                  <a:cubicBezTo>
                    <a:pt x="2543357" y="2619771"/>
                    <a:pt x="2228290" y="3174439"/>
                    <a:pt x="1189012" y="3004227"/>
                  </a:cubicBezTo>
                  <a:cubicBezTo>
                    <a:pt x="266689" y="3142266"/>
                    <a:pt x="99973" y="2479414"/>
                    <a:pt x="24671" y="2089269"/>
                  </a:cubicBezTo>
                  <a:cubicBezTo>
                    <a:pt x="-50631" y="1699124"/>
                    <a:pt x="9514" y="922425"/>
                    <a:pt x="737199" y="663358"/>
                  </a:cubicBezTo>
                  <a:cubicBezTo>
                    <a:pt x="1021153" y="585721"/>
                    <a:pt x="1093645" y="690425"/>
                    <a:pt x="1216376" y="728497"/>
                  </a:cubicBezTo>
                  <a:cubicBezTo>
                    <a:pt x="1183268" y="569368"/>
                    <a:pt x="1135766" y="458984"/>
                    <a:pt x="1028922" y="281987"/>
                  </a:cubicBezTo>
                  <a:close/>
                  <a:moveTo>
                    <a:pt x="1919942" y="47"/>
                  </a:moveTo>
                  <a:cubicBezTo>
                    <a:pt x="2086542" y="1491"/>
                    <a:pt x="2263938" y="35583"/>
                    <a:pt x="2350876" y="60453"/>
                  </a:cubicBezTo>
                  <a:cubicBezTo>
                    <a:pt x="2672784" y="174000"/>
                    <a:pt x="2321773" y="213881"/>
                    <a:pt x="2220060" y="345654"/>
                  </a:cubicBezTo>
                  <a:cubicBezTo>
                    <a:pt x="2118347" y="477427"/>
                    <a:pt x="2005019" y="609932"/>
                    <a:pt x="1770740" y="609932"/>
                  </a:cubicBezTo>
                  <a:lnTo>
                    <a:pt x="1326444" y="614956"/>
                  </a:lnTo>
                  <a:lnTo>
                    <a:pt x="1346541" y="320533"/>
                  </a:lnTo>
                  <a:cubicBezTo>
                    <a:pt x="1401807" y="115484"/>
                    <a:pt x="1563158" y="44336"/>
                    <a:pt x="1760692" y="11037"/>
                  </a:cubicBezTo>
                  <a:cubicBezTo>
                    <a:pt x="1810076" y="2712"/>
                    <a:pt x="1864409" y="-434"/>
                    <a:pt x="1919942" y="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4" name="Freeform 32">
              <a:extLst>
                <a:ext uri="{FF2B5EF4-FFF2-40B4-BE49-F238E27FC236}">
                  <a16:creationId xmlns:a16="http://schemas.microsoft.com/office/drawing/2014/main" id="{F9CC61EE-2F22-43F6-97F1-8773D07BBE91}"/>
                </a:ext>
              </a:extLst>
            </p:cNvPr>
            <p:cNvSpPr/>
            <p:nvPr/>
          </p:nvSpPr>
          <p:spPr>
            <a:xfrm>
              <a:off x="9237455" y="4216475"/>
              <a:ext cx="385170" cy="352802"/>
            </a:xfrm>
            <a:custGeom>
              <a:avLst/>
              <a:gdLst/>
              <a:ahLst/>
              <a:cxnLst/>
              <a:rect l="l" t="t" r="r" b="b"/>
              <a:pathLst>
                <a:path w="3210745" h="2940925">
                  <a:moveTo>
                    <a:pt x="340528" y="2526682"/>
                  </a:moveTo>
                  <a:cubicBezTo>
                    <a:pt x="280875" y="2526682"/>
                    <a:pt x="232516" y="2575041"/>
                    <a:pt x="232516" y="2634694"/>
                  </a:cubicBezTo>
                  <a:cubicBezTo>
                    <a:pt x="232516" y="2694347"/>
                    <a:pt x="280875" y="2742706"/>
                    <a:pt x="340528" y="2742706"/>
                  </a:cubicBezTo>
                  <a:cubicBezTo>
                    <a:pt x="400181" y="2742706"/>
                    <a:pt x="448540" y="2694347"/>
                    <a:pt x="448540" y="2634694"/>
                  </a:cubicBezTo>
                  <a:cubicBezTo>
                    <a:pt x="448540" y="2575041"/>
                    <a:pt x="400181" y="2526682"/>
                    <a:pt x="340528" y="2526682"/>
                  </a:cubicBezTo>
                  <a:close/>
                  <a:moveTo>
                    <a:pt x="1821636" y="152"/>
                  </a:moveTo>
                  <a:cubicBezTo>
                    <a:pt x="1920275" y="-4956"/>
                    <a:pt x="2051571" y="119306"/>
                    <a:pt x="2102482" y="278737"/>
                  </a:cubicBezTo>
                  <a:cubicBezTo>
                    <a:pt x="2192513" y="649582"/>
                    <a:pt x="1575154" y="1213351"/>
                    <a:pt x="2006019" y="1236931"/>
                  </a:cubicBezTo>
                  <a:cubicBezTo>
                    <a:pt x="2310412" y="1206920"/>
                    <a:pt x="2473326" y="1176910"/>
                    <a:pt x="2803442" y="1166192"/>
                  </a:cubicBezTo>
                  <a:cubicBezTo>
                    <a:pt x="3103547" y="1170479"/>
                    <a:pt x="3152850" y="1361260"/>
                    <a:pt x="3002798" y="1564903"/>
                  </a:cubicBezTo>
                  <a:cubicBezTo>
                    <a:pt x="3191435" y="1575621"/>
                    <a:pt x="3347919" y="1869296"/>
                    <a:pt x="3022090" y="1989338"/>
                  </a:cubicBezTo>
                  <a:cubicBezTo>
                    <a:pt x="3332913" y="2182262"/>
                    <a:pt x="3154994" y="2426634"/>
                    <a:pt x="2977074" y="2471650"/>
                  </a:cubicBezTo>
                  <a:cubicBezTo>
                    <a:pt x="3127127" y="2606697"/>
                    <a:pt x="3109978" y="2709590"/>
                    <a:pt x="2957782" y="2793191"/>
                  </a:cubicBezTo>
                  <a:cubicBezTo>
                    <a:pt x="2620164" y="2932526"/>
                    <a:pt x="1747715" y="3028988"/>
                    <a:pt x="1253613" y="2818914"/>
                  </a:cubicBezTo>
                  <a:cubicBezTo>
                    <a:pt x="1018944" y="2738561"/>
                    <a:pt x="869067" y="2654318"/>
                    <a:pt x="700568" y="2648441"/>
                  </a:cubicBezTo>
                  <a:lnTo>
                    <a:pt x="700568" y="2796242"/>
                  </a:lnTo>
                  <a:cubicBezTo>
                    <a:pt x="700568" y="2860729"/>
                    <a:pt x="648291" y="2913006"/>
                    <a:pt x="583804" y="2913006"/>
                  </a:cubicBezTo>
                  <a:lnTo>
                    <a:pt x="0" y="2913006"/>
                  </a:lnTo>
                  <a:lnTo>
                    <a:pt x="0" y="1400838"/>
                  </a:lnTo>
                  <a:lnTo>
                    <a:pt x="583804" y="1400838"/>
                  </a:lnTo>
                  <a:cubicBezTo>
                    <a:pt x="648291" y="1400838"/>
                    <a:pt x="700568" y="1453115"/>
                    <a:pt x="700568" y="1517602"/>
                  </a:cubicBezTo>
                  <a:lnTo>
                    <a:pt x="700568" y="1571674"/>
                  </a:lnTo>
                  <a:cubicBezTo>
                    <a:pt x="721537" y="1568378"/>
                    <a:pt x="746526" y="1559634"/>
                    <a:pt x="784162" y="1539180"/>
                  </a:cubicBezTo>
                  <a:cubicBezTo>
                    <a:pt x="831321" y="1421281"/>
                    <a:pt x="890271" y="1323747"/>
                    <a:pt x="1034964" y="1191915"/>
                  </a:cubicBezTo>
                  <a:cubicBezTo>
                    <a:pt x="1257900" y="851081"/>
                    <a:pt x="1628744" y="677449"/>
                    <a:pt x="1703770" y="169413"/>
                  </a:cubicBezTo>
                  <a:cubicBezTo>
                    <a:pt x="1715024" y="52855"/>
                    <a:pt x="1762452" y="3217"/>
                    <a:pt x="1821636" y="1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5" name="Rounded Rectangle 10">
              <a:extLst>
                <a:ext uri="{FF2B5EF4-FFF2-40B4-BE49-F238E27FC236}">
                  <a16:creationId xmlns:a16="http://schemas.microsoft.com/office/drawing/2014/main" id="{3EE48C52-F3ED-4BE5-97FA-FC7A31FD7A36}"/>
                </a:ext>
              </a:extLst>
            </p:cNvPr>
            <p:cNvSpPr/>
            <p:nvPr/>
          </p:nvSpPr>
          <p:spPr>
            <a:xfrm>
              <a:off x="7625603" y="3662090"/>
              <a:ext cx="239919" cy="317505"/>
            </a:xfrm>
            <a:custGeom>
              <a:avLst/>
              <a:gdLst/>
              <a:ahLst/>
              <a:cxnLst/>
              <a:rect l="l" t="t" r="r" b="b"/>
              <a:pathLst>
                <a:path w="2448272" h="3240000">
                  <a:moveTo>
                    <a:pt x="1358676" y="2676152"/>
                  </a:moveTo>
                  <a:cubicBezTo>
                    <a:pt x="1327753" y="2676152"/>
                    <a:pt x="1302685" y="2701220"/>
                    <a:pt x="1302685" y="2732143"/>
                  </a:cubicBezTo>
                  <a:lnTo>
                    <a:pt x="1302685" y="2956101"/>
                  </a:lnTo>
                  <a:cubicBezTo>
                    <a:pt x="1302685" y="2987024"/>
                    <a:pt x="1327753" y="3012092"/>
                    <a:pt x="1358676" y="3012092"/>
                  </a:cubicBezTo>
                  <a:lnTo>
                    <a:pt x="1582634" y="3012092"/>
                  </a:lnTo>
                  <a:cubicBezTo>
                    <a:pt x="1613557" y="3012092"/>
                    <a:pt x="1638625" y="2987024"/>
                    <a:pt x="1638625" y="2956101"/>
                  </a:cubicBezTo>
                  <a:lnTo>
                    <a:pt x="1638625" y="2732143"/>
                  </a:lnTo>
                  <a:cubicBezTo>
                    <a:pt x="1638625" y="2701220"/>
                    <a:pt x="1613557" y="2676152"/>
                    <a:pt x="1582634" y="2676152"/>
                  </a:cubicBezTo>
                  <a:close/>
                  <a:moveTo>
                    <a:pt x="837062" y="2676152"/>
                  </a:moveTo>
                  <a:cubicBezTo>
                    <a:pt x="806139" y="2676152"/>
                    <a:pt x="781071" y="2701220"/>
                    <a:pt x="781071" y="2732143"/>
                  </a:cubicBezTo>
                  <a:lnTo>
                    <a:pt x="781071" y="2956101"/>
                  </a:lnTo>
                  <a:cubicBezTo>
                    <a:pt x="781071" y="2987024"/>
                    <a:pt x="806139" y="3012092"/>
                    <a:pt x="837062" y="3012092"/>
                  </a:cubicBezTo>
                  <a:lnTo>
                    <a:pt x="1061020" y="3012092"/>
                  </a:lnTo>
                  <a:cubicBezTo>
                    <a:pt x="1091943" y="3012092"/>
                    <a:pt x="1117011" y="2987024"/>
                    <a:pt x="1117011" y="2956101"/>
                  </a:cubicBezTo>
                  <a:lnTo>
                    <a:pt x="1117011" y="2732143"/>
                  </a:lnTo>
                  <a:cubicBezTo>
                    <a:pt x="1117011" y="2701220"/>
                    <a:pt x="1091943" y="2676152"/>
                    <a:pt x="1061020" y="2676152"/>
                  </a:cubicBezTo>
                  <a:close/>
                  <a:moveTo>
                    <a:pt x="315448" y="2676152"/>
                  </a:moveTo>
                  <a:cubicBezTo>
                    <a:pt x="284525" y="2676152"/>
                    <a:pt x="259457" y="2701220"/>
                    <a:pt x="259457" y="2732143"/>
                  </a:cubicBezTo>
                  <a:lnTo>
                    <a:pt x="259457" y="2956101"/>
                  </a:lnTo>
                  <a:cubicBezTo>
                    <a:pt x="259457" y="2987024"/>
                    <a:pt x="284525" y="3012092"/>
                    <a:pt x="315448" y="3012092"/>
                  </a:cubicBezTo>
                  <a:lnTo>
                    <a:pt x="539406" y="3012092"/>
                  </a:lnTo>
                  <a:cubicBezTo>
                    <a:pt x="570329" y="3012092"/>
                    <a:pt x="595397" y="2987024"/>
                    <a:pt x="595397" y="2956101"/>
                  </a:cubicBezTo>
                  <a:lnTo>
                    <a:pt x="595397" y="2732143"/>
                  </a:lnTo>
                  <a:cubicBezTo>
                    <a:pt x="595397" y="2701220"/>
                    <a:pt x="570329" y="2676152"/>
                    <a:pt x="539406" y="2676152"/>
                  </a:cubicBezTo>
                  <a:close/>
                  <a:moveTo>
                    <a:pt x="1880291" y="2179832"/>
                  </a:moveTo>
                  <a:cubicBezTo>
                    <a:pt x="1849368" y="2179832"/>
                    <a:pt x="1824300" y="2204900"/>
                    <a:pt x="1824300" y="2235823"/>
                  </a:cubicBezTo>
                  <a:lnTo>
                    <a:pt x="1824300" y="2956101"/>
                  </a:lnTo>
                  <a:cubicBezTo>
                    <a:pt x="1824300" y="2987024"/>
                    <a:pt x="1849368" y="3012092"/>
                    <a:pt x="1880291" y="3012092"/>
                  </a:cubicBezTo>
                  <a:lnTo>
                    <a:pt x="2104249" y="3012092"/>
                  </a:lnTo>
                  <a:cubicBezTo>
                    <a:pt x="2135172" y="3012092"/>
                    <a:pt x="2160240" y="2987024"/>
                    <a:pt x="2160240" y="2956101"/>
                  </a:cubicBezTo>
                  <a:lnTo>
                    <a:pt x="2160240" y="2235823"/>
                  </a:lnTo>
                  <a:cubicBezTo>
                    <a:pt x="2160240" y="2204900"/>
                    <a:pt x="2135172" y="2179832"/>
                    <a:pt x="2104249" y="2179832"/>
                  </a:cubicBezTo>
                  <a:close/>
                  <a:moveTo>
                    <a:pt x="1358676" y="2179832"/>
                  </a:moveTo>
                  <a:cubicBezTo>
                    <a:pt x="1327753" y="2179832"/>
                    <a:pt x="1302685" y="2204900"/>
                    <a:pt x="1302685" y="2235823"/>
                  </a:cubicBezTo>
                  <a:lnTo>
                    <a:pt x="1302685" y="2459781"/>
                  </a:lnTo>
                  <a:cubicBezTo>
                    <a:pt x="1302685" y="2490704"/>
                    <a:pt x="1327753" y="2515772"/>
                    <a:pt x="1358676" y="2515772"/>
                  </a:cubicBezTo>
                  <a:lnTo>
                    <a:pt x="1582634" y="2515772"/>
                  </a:lnTo>
                  <a:cubicBezTo>
                    <a:pt x="1613557" y="2515772"/>
                    <a:pt x="1638625" y="2490704"/>
                    <a:pt x="1638625" y="2459781"/>
                  </a:cubicBezTo>
                  <a:lnTo>
                    <a:pt x="1638625" y="2235823"/>
                  </a:lnTo>
                  <a:cubicBezTo>
                    <a:pt x="1638625" y="2204900"/>
                    <a:pt x="1613557" y="2179832"/>
                    <a:pt x="1582634" y="2179832"/>
                  </a:cubicBezTo>
                  <a:close/>
                  <a:moveTo>
                    <a:pt x="837062" y="2179832"/>
                  </a:moveTo>
                  <a:cubicBezTo>
                    <a:pt x="806139" y="2179832"/>
                    <a:pt x="781071" y="2204900"/>
                    <a:pt x="781071" y="2235823"/>
                  </a:cubicBezTo>
                  <a:lnTo>
                    <a:pt x="781071" y="2459781"/>
                  </a:lnTo>
                  <a:cubicBezTo>
                    <a:pt x="781071" y="2490704"/>
                    <a:pt x="806139" y="2515772"/>
                    <a:pt x="837062" y="2515772"/>
                  </a:cubicBezTo>
                  <a:lnTo>
                    <a:pt x="1061020" y="2515772"/>
                  </a:lnTo>
                  <a:cubicBezTo>
                    <a:pt x="1091943" y="2515772"/>
                    <a:pt x="1117011" y="2490704"/>
                    <a:pt x="1117011" y="2459781"/>
                  </a:cubicBezTo>
                  <a:lnTo>
                    <a:pt x="1117011" y="2235823"/>
                  </a:lnTo>
                  <a:cubicBezTo>
                    <a:pt x="1117011" y="2204900"/>
                    <a:pt x="1091943" y="2179832"/>
                    <a:pt x="1061020" y="2179832"/>
                  </a:cubicBezTo>
                  <a:close/>
                  <a:moveTo>
                    <a:pt x="315448" y="2179832"/>
                  </a:moveTo>
                  <a:cubicBezTo>
                    <a:pt x="284525" y="2179832"/>
                    <a:pt x="259457" y="2204900"/>
                    <a:pt x="259457" y="2235823"/>
                  </a:cubicBezTo>
                  <a:lnTo>
                    <a:pt x="259457" y="2459781"/>
                  </a:lnTo>
                  <a:cubicBezTo>
                    <a:pt x="259457" y="2490704"/>
                    <a:pt x="284525" y="2515772"/>
                    <a:pt x="315448" y="2515772"/>
                  </a:cubicBezTo>
                  <a:lnTo>
                    <a:pt x="539406" y="2515772"/>
                  </a:lnTo>
                  <a:cubicBezTo>
                    <a:pt x="570329" y="2515772"/>
                    <a:pt x="595397" y="2490704"/>
                    <a:pt x="595397" y="2459781"/>
                  </a:cubicBezTo>
                  <a:lnTo>
                    <a:pt x="595397" y="2235823"/>
                  </a:lnTo>
                  <a:cubicBezTo>
                    <a:pt x="595397" y="2204900"/>
                    <a:pt x="570329" y="2179832"/>
                    <a:pt x="539406" y="2179832"/>
                  </a:cubicBezTo>
                  <a:close/>
                  <a:moveTo>
                    <a:pt x="1880291" y="1683512"/>
                  </a:moveTo>
                  <a:cubicBezTo>
                    <a:pt x="1849368" y="1683512"/>
                    <a:pt x="1824300" y="1708580"/>
                    <a:pt x="1824300" y="1739503"/>
                  </a:cubicBezTo>
                  <a:lnTo>
                    <a:pt x="1824300" y="1963461"/>
                  </a:lnTo>
                  <a:cubicBezTo>
                    <a:pt x="1824300" y="1994384"/>
                    <a:pt x="1849368" y="2019452"/>
                    <a:pt x="1880291" y="2019452"/>
                  </a:cubicBezTo>
                  <a:lnTo>
                    <a:pt x="2104249" y="2019452"/>
                  </a:lnTo>
                  <a:cubicBezTo>
                    <a:pt x="2135172" y="2019452"/>
                    <a:pt x="2160240" y="1994384"/>
                    <a:pt x="2160240" y="1963461"/>
                  </a:cubicBezTo>
                  <a:lnTo>
                    <a:pt x="2160240" y="1739503"/>
                  </a:lnTo>
                  <a:cubicBezTo>
                    <a:pt x="2160240" y="1708580"/>
                    <a:pt x="2135172" y="1683512"/>
                    <a:pt x="2104249" y="1683512"/>
                  </a:cubicBezTo>
                  <a:close/>
                  <a:moveTo>
                    <a:pt x="1358676" y="1683512"/>
                  </a:moveTo>
                  <a:cubicBezTo>
                    <a:pt x="1327753" y="1683512"/>
                    <a:pt x="1302685" y="1708580"/>
                    <a:pt x="1302685" y="1739503"/>
                  </a:cubicBezTo>
                  <a:lnTo>
                    <a:pt x="1302685" y="1963461"/>
                  </a:lnTo>
                  <a:cubicBezTo>
                    <a:pt x="1302685" y="1994384"/>
                    <a:pt x="1327753" y="2019452"/>
                    <a:pt x="1358676" y="2019452"/>
                  </a:cubicBezTo>
                  <a:lnTo>
                    <a:pt x="1582634" y="2019452"/>
                  </a:lnTo>
                  <a:cubicBezTo>
                    <a:pt x="1613557" y="2019452"/>
                    <a:pt x="1638625" y="1994384"/>
                    <a:pt x="1638625" y="1963461"/>
                  </a:cubicBezTo>
                  <a:lnTo>
                    <a:pt x="1638625" y="1739503"/>
                  </a:lnTo>
                  <a:cubicBezTo>
                    <a:pt x="1638625" y="1708580"/>
                    <a:pt x="1613557" y="1683512"/>
                    <a:pt x="1582634" y="1683512"/>
                  </a:cubicBezTo>
                  <a:close/>
                  <a:moveTo>
                    <a:pt x="837062" y="1683512"/>
                  </a:moveTo>
                  <a:cubicBezTo>
                    <a:pt x="806139" y="1683512"/>
                    <a:pt x="781071" y="1708580"/>
                    <a:pt x="781071" y="1739503"/>
                  </a:cubicBezTo>
                  <a:lnTo>
                    <a:pt x="781071" y="1963461"/>
                  </a:lnTo>
                  <a:cubicBezTo>
                    <a:pt x="781071" y="1994384"/>
                    <a:pt x="806139" y="2019452"/>
                    <a:pt x="837062" y="2019452"/>
                  </a:cubicBezTo>
                  <a:lnTo>
                    <a:pt x="1061020" y="2019452"/>
                  </a:lnTo>
                  <a:cubicBezTo>
                    <a:pt x="1091943" y="2019452"/>
                    <a:pt x="1117011" y="1994384"/>
                    <a:pt x="1117011" y="1963461"/>
                  </a:cubicBezTo>
                  <a:lnTo>
                    <a:pt x="1117011" y="1739503"/>
                  </a:lnTo>
                  <a:cubicBezTo>
                    <a:pt x="1117011" y="1708580"/>
                    <a:pt x="1091943" y="1683512"/>
                    <a:pt x="1061020" y="1683512"/>
                  </a:cubicBezTo>
                  <a:close/>
                  <a:moveTo>
                    <a:pt x="315448" y="1683512"/>
                  </a:moveTo>
                  <a:cubicBezTo>
                    <a:pt x="284525" y="1683512"/>
                    <a:pt x="259457" y="1708580"/>
                    <a:pt x="259457" y="1739503"/>
                  </a:cubicBezTo>
                  <a:lnTo>
                    <a:pt x="259457" y="1963461"/>
                  </a:lnTo>
                  <a:cubicBezTo>
                    <a:pt x="259457" y="1994384"/>
                    <a:pt x="284525" y="2019452"/>
                    <a:pt x="315448" y="2019452"/>
                  </a:cubicBezTo>
                  <a:lnTo>
                    <a:pt x="539406" y="2019452"/>
                  </a:lnTo>
                  <a:cubicBezTo>
                    <a:pt x="570329" y="2019452"/>
                    <a:pt x="595397" y="1994384"/>
                    <a:pt x="595397" y="1963461"/>
                  </a:cubicBezTo>
                  <a:lnTo>
                    <a:pt x="595397" y="1739503"/>
                  </a:lnTo>
                  <a:cubicBezTo>
                    <a:pt x="595397" y="1708580"/>
                    <a:pt x="570329" y="1683512"/>
                    <a:pt x="539406" y="1683512"/>
                  </a:cubicBezTo>
                  <a:close/>
                  <a:moveTo>
                    <a:pt x="1880291" y="1187192"/>
                  </a:moveTo>
                  <a:cubicBezTo>
                    <a:pt x="1849368" y="1187192"/>
                    <a:pt x="1824300" y="1212260"/>
                    <a:pt x="1824300" y="1243183"/>
                  </a:cubicBezTo>
                  <a:lnTo>
                    <a:pt x="1824300" y="1467141"/>
                  </a:lnTo>
                  <a:cubicBezTo>
                    <a:pt x="1824300" y="1498064"/>
                    <a:pt x="1849368" y="1523132"/>
                    <a:pt x="1880291" y="1523132"/>
                  </a:cubicBezTo>
                  <a:lnTo>
                    <a:pt x="2104249" y="1523132"/>
                  </a:lnTo>
                  <a:cubicBezTo>
                    <a:pt x="2135172" y="1523132"/>
                    <a:pt x="2160240" y="1498064"/>
                    <a:pt x="2160240" y="1467141"/>
                  </a:cubicBezTo>
                  <a:lnTo>
                    <a:pt x="2160240" y="1243183"/>
                  </a:lnTo>
                  <a:cubicBezTo>
                    <a:pt x="2160240" y="1212260"/>
                    <a:pt x="2135172" y="1187192"/>
                    <a:pt x="2104249" y="1187192"/>
                  </a:cubicBezTo>
                  <a:close/>
                  <a:moveTo>
                    <a:pt x="1358676" y="1187192"/>
                  </a:moveTo>
                  <a:cubicBezTo>
                    <a:pt x="1327753" y="1187192"/>
                    <a:pt x="1302685" y="1212260"/>
                    <a:pt x="1302685" y="1243183"/>
                  </a:cubicBezTo>
                  <a:lnTo>
                    <a:pt x="1302685" y="1467141"/>
                  </a:lnTo>
                  <a:cubicBezTo>
                    <a:pt x="1302685" y="1498064"/>
                    <a:pt x="1327753" y="1523132"/>
                    <a:pt x="1358676" y="1523132"/>
                  </a:cubicBezTo>
                  <a:lnTo>
                    <a:pt x="1582634" y="1523132"/>
                  </a:lnTo>
                  <a:cubicBezTo>
                    <a:pt x="1613557" y="1523132"/>
                    <a:pt x="1638625" y="1498064"/>
                    <a:pt x="1638625" y="1467141"/>
                  </a:cubicBezTo>
                  <a:lnTo>
                    <a:pt x="1638625" y="1243183"/>
                  </a:lnTo>
                  <a:cubicBezTo>
                    <a:pt x="1638625" y="1212260"/>
                    <a:pt x="1613557" y="1187192"/>
                    <a:pt x="1582634" y="1187192"/>
                  </a:cubicBezTo>
                  <a:close/>
                  <a:moveTo>
                    <a:pt x="837062" y="1187192"/>
                  </a:moveTo>
                  <a:cubicBezTo>
                    <a:pt x="806139" y="1187192"/>
                    <a:pt x="781071" y="1212260"/>
                    <a:pt x="781071" y="1243183"/>
                  </a:cubicBezTo>
                  <a:lnTo>
                    <a:pt x="781071" y="1467141"/>
                  </a:lnTo>
                  <a:cubicBezTo>
                    <a:pt x="781071" y="1498064"/>
                    <a:pt x="806139" y="1523132"/>
                    <a:pt x="837062" y="1523132"/>
                  </a:cubicBezTo>
                  <a:lnTo>
                    <a:pt x="1061020" y="1523132"/>
                  </a:lnTo>
                  <a:cubicBezTo>
                    <a:pt x="1091943" y="1523132"/>
                    <a:pt x="1117011" y="1498064"/>
                    <a:pt x="1117011" y="1467141"/>
                  </a:cubicBezTo>
                  <a:lnTo>
                    <a:pt x="1117011" y="1243183"/>
                  </a:lnTo>
                  <a:cubicBezTo>
                    <a:pt x="1117011" y="1212260"/>
                    <a:pt x="1091943" y="1187192"/>
                    <a:pt x="1061020" y="1187192"/>
                  </a:cubicBezTo>
                  <a:close/>
                  <a:moveTo>
                    <a:pt x="315448" y="1187192"/>
                  </a:moveTo>
                  <a:cubicBezTo>
                    <a:pt x="284525" y="1187192"/>
                    <a:pt x="259457" y="1212260"/>
                    <a:pt x="259457" y="1243183"/>
                  </a:cubicBezTo>
                  <a:lnTo>
                    <a:pt x="259457" y="1467141"/>
                  </a:lnTo>
                  <a:cubicBezTo>
                    <a:pt x="259457" y="1498064"/>
                    <a:pt x="284525" y="1523132"/>
                    <a:pt x="315448" y="1523132"/>
                  </a:cubicBezTo>
                  <a:lnTo>
                    <a:pt x="539406" y="1523132"/>
                  </a:lnTo>
                  <a:cubicBezTo>
                    <a:pt x="570329" y="1523132"/>
                    <a:pt x="595397" y="1498064"/>
                    <a:pt x="595397" y="1467141"/>
                  </a:cubicBezTo>
                  <a:lnTo>
                    <a:pt x="595397" y="1243183"/>
                  </a:lnTo>
                  <a:cubicBezTo>
                    <a:pt x="595397" y="1212260"/>
                    <a:pt x="570329" y="1187192"/>
                    <a:pt x="539406" y="1187192"/>
                  </a:cubicBezTo>
                  <a:close/>
                  <a:moveTo>
                    <a:pt x="348041" y="163575"/>
                  </a:moveTo>
                  <a:cubicBezTo>
                    <a:pt x="275130" y="163575"/>
                    <a:pt x="216024" y="222681"/>
                    <a:pt x="216024" y="295592"/>
                  </a:cubicBezTo>
                  <a:lnTo>
                    <a:pt x="216024" y="823646"/>
                  </a:lnTo>
                  <a:cubicBezTo>
                    <a:pt x="216024" y="896557"/>
                    <a:pt x="275130" y="955663"/>
                    <a:pt x="348041" y="955663"/>
                  </a:cubicBezTo>
                  <a:lnTo>
                    <a:pt x="2100231" y="955663"/>
                  </a:lnTo>
                  <a:cubicBezTo>
                    <a:pt x="2173142" y="955663"/>
                    <a:pt x="2232248" y="896557"/>
                    <a:pt x="2232248" y="823646"/>
                  </a:cubicBezTo>
                  <a:lnTo>
                    <a:pt x="2232248" y="295592"/>
                  </a:lnTo>
                  <a:cubicBezTo>
                    <a:pt x="2232248" y="222681"/>
                    <a:pt x="2173142" y="163575"/>
                    <a:pt x="2100231" y="163575"/>
                  </a:cubicBezTo>
                  <a:close/>
                  <a:moveTo>
                    <a:pt x="265172" y="0"/>
                  </a:moveTo>
                  <a:lnTo>
                    <a:pt x="2183100" y="0"/>
                  </a:lnTo>
                  <a:cubicBezTo>
                    <a:pt x="2329550" y="0"/>
                    <a:pt x="2448272" y="118722"/>
                    <a:pt x="2448272" y="265172"/>
                  </a:cubicBezTo>
                  <a:lnTo>
                    <a:pt x="2448272" y="2974828"/>
                  </a:lnTo>
                  <a:cubicBezTo>
                    <a:pt x="2448272" y="3121278"/>
                    <a:pt x="2329550" y="3240000"/>
                    <a:pt x="2183100" y="3240000"/>
                  </a:cubicBezTo>
                  <a:lnTo>
                    <a:pt x="265172" y="3240000"/>
                  </a:lnTo>
                  <a:cubicBezTo>
                    <a:pt x="118722" y="3240000"/>
                    <a:pt x="0" y="3121278"/>
                    <a:pt x="0" y="2974828"/>
                  </a:cubicBezTo>
                  <a:lnTo>
                    <a:pt x="0" y="265172"/>
                  </a:lnTo>
                  <a:cubicBezTo>
                    <a:pt x="0" y="118722"/>
                    <a:pt x="118722" y="0"/>
                    <a:pt x="2651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6" name="Trapezoid 13">
              <a:extLst>
                <a:ext uri="{FF2B5EF4-FFF2-40B4-BE49-F238E27FC236}">
                  <a16:creationId xmlns:a16="http://schemas.microsoft.com/office/drawing/2014/main" id="{85CA01E2-704C-4B39-BD1E-1DE302F0F461}"/>
                </a:ext>
              </a:extLst>
            </p:cNvPr>
            <p:cNvSpPr/>
            <p:nvPr/>
          </p:nvSpPr>
          <p:spPr>
            <a:xfrm>
              <a:off x="9118801" y="2156906"/>
              <a:ext cx="341564" cy="288813"/>
            </a:xfrm>
            <a:custGeom>
              <a:avLst/>
              <a:gdLst/>
              <a:ahLst/>
              <a:cxnLst/>
              <a:rect l="l" t="t" r="r" b="b"/>
              <a:pathLst>
                <a:path w="2736304" h="2313707">
                  <a:moveTo>
                    <a:pt x="1046195" y="1945901"/>
                  </a:moveTo>
                  <a:lnTo>
                    <a:pt x="998316" y="2093032"/>
                  </a:lnTo>
                  <a:lnTo>
                    <a:pt x="1737988" y="2093032"/>
                  </a:lnTo>
                  <a:lnTo>
                    <a:pt x="1690109" y="1945901"/>
                  </a:lnTo>
                  <a:close/>
                  <a:moveTo>
                    <a:pt x="396044" y="89541"/>
                  </a:moveTo>
                  <a:lnTo>
                    <a:pt x="396044" y="1241668"/>
                  </a:lnTo>
                  <a:lnTo>
                    <a:pt x="2340260" y="1241668"/>
                  </a:lnTo>
                  <a:lnTo>
                    <a:pt x="2340260" y="89541"/>
                  </a:lnTo>
                  <a:close/>
                  <a:moveTo>
                    <a:pt x="252028" y="0"/>
                  </a:moveTo>
                  <a:lnTo>
                    <a:pt x="2484276" y="0"/>
                  </a:lnTo>
                  <a:lnTo>
                    <a:pt x="2484276" y="1331208"/>
                  </a:lnTo>
                  <a:lnTo>
                    <a:pt x="2484679" y="1331208"/>
                  </a:lnTo>
                  <a:lnTo>
                    <a:pt x="2736304" y="2195304"/>
                  </a:lnTo>
                  <a:lnTo>
                    <a:pt x="2736304" y="2313707"/>
                  </a:lnTo>
                  <a:lnTo>
                    <a:pt x="0" y="2313707"/>
                  </a:lnTo>
                  <a:lnTo>
                    <a:pt x="0" y="2195304"/>
                  </a:lnTo>
                  <a:lnTo>
                    <a:pt x="251625" y="1331208"/>
                  </a:lnTo>
                  <a:lnTo>
                    <a:pt x="252028" y="133120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7" name="Rectangle 18">
              <a:extLst>
                <a:ext uri="{FF2B5EF4-FFF2-40B4-BE49-F238E27FC236}">
                  <a16:creationId xmlns:a16="http://schemas.microsoft.com/office/drawing/2014/main" id="{A4C06303-3F52-4281-80BF-F613630C9D35}"/>
                </a:ext>
              </a:extLst>
            </p:cNvPr>
            <p:cNvSpPr/>
            <p:nvPr/>
          </p:nvSpPr>
          <p:spPr>
            <a:xfrm>
              <a:off x="9828467" y="2970130"/>
              <a:ext cx="316558" cy="251512"/>
            </a:xfrm>
            <a:custGeom>
              <a:avLst/>
              <a:gdLst/>
              <a:ahLst/>
              <a:cxnLst/>
              <a:rect l="l" t="t" r="r" b="b"/>
              <a:pathLst>
                <a:path w="3240000" h="2574247">
                  <a:moveTo>
                    <a:pt x="2393400" y="1814089"/>
                  </a:moveTo>
                  <a:cubicBezTo>
                    <a:pt x="2363577" y="1814089"/>
                    <a:pt x="2339400" y="1838266"/>
                    <a:pt x="2339400" y="1868089"/>
                  </a:cubicBezTo>
                  <a:cubicBezTo>
                    <a:pt x="2339400" y="1897912"/>
                    <a:pt x="2363577" y="1922089"/>
                    <a:pt x="2393400" y="1922089"/>
                  </a:cubicBezTo>
                  <a:lnTo>
                    <a:pt x="2573400" y="1922089"/>
                  </a:lnTo>
                  <a:cubicBezTo>
                    <a:pt x="2603223" y="1922089"/>
                    <a:pt x="2627400" y="1897912"/>
                    <a:pt x="2627400" y="1868089"/>
                  </a:cubicBezTo>
                  <a:cubicBezTo>
                    <a:pt x="2627400" y="1838266"/>
                    <a:pt x="2603223" y="1814089"/>
                    <a:pt x="2573400" y="1814089"/>
                  </a:cubicBezTo>
                  <a:close/>
                  <a:moveTo>
                    <a:pt x="173344" y="1814089"/>
                  </a:moveTo>
                  <a:cubicBezTo>
                    <a:pt x="143521" y="1814089"/>
                    <a:pt x="119344" y="1838266"/>
                    <a:pt x="119344" y="1868089"/>
                  </a:cubicBezTo>
                  <a:cubicBezTo>
                    <a:pt x="119344" y="1897912"/>
                    <a:pt x="143521" y="1922089"/>
                    <a:pt x="173344" y="1922089"/>
                  </a:cubicBezTo>
                  <a:lnTo>
                    <a:pt x="353344" y="1922089"/>
                  </a:lnTo>
                  <a:cubicBezTo>
                    <a:pt x="383167" y="1922089"/>
                    <a:pt x="407344" y="1897912"/>
                    <a:pt x="407344" y="1868089"/>
                  </a:cubicBezTo>
                  <a:cubicBezTo>
                    <a:pt x="407344" y="1838266"/>
                    <a:pt x="383167" y="1814089"/>
                    <a:pt x="353344" y="1814089"/>
                  </a:cubicBezTo>
                  <a:close/>
                  <a:moveTo>
                    <a:pt x="2933496" y="1796081"/>
                  </a:moveTo>
                  <a:cubicBezTo>
                    <a:pt x="2893727" y="1796081"/>
                    <a:pt x="2861488" y="1828320"/>
                    <a:pt x="2861488" y="1868089"/>
                  </a:cubicBezTo>
                  <a:cubicBezTo>
                    <a:pt x="2861488" y="1907858"/>
                    <a:pt x="2893727" y="1940097"/>
                    <a:pt x="2933496" y="1940097"/>
                  </a:cubicBezTo>
                  <a:cubicBezTo>
                    <a:pt x="2973265" y="1940097"/>
                    <a:pt x="3005504" y="1907858"/>
                    <a:pt x="3005504" y="1868089"/>
                  </a:cubicBezTo>
                  <a:cubicBezTo>
                    <a:pt x="3005504" y="1828320"/>
                    <a:pt x="2973265" y="1796081"/>
                    <a:pt x="2933496" y="1796081"/>
                  </a:cubicBezTo>
                  <a:close/>
                  <a:moveTo>
                    <a:pt x="119344" y="122856"/>
                  </a:moveTo>
                  <a:lnTo>
                    <a:pt x="119344" y="1728192"/>
                  </a:lnTo>
                  <a:lnTo>
                    <a:pt x="3120656" y="1728192"/>
                  </a:lnTo>
                  <a:lnTo>
                    <a:pt x="3120656" y="122856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3240000" y="2016224"/>
                  </a:lnTo>
                  <a:lnTo>
                    <a:pt x="1812079" y="2016224"/>
                  </a:lnTo>
                  <a:lnTo>
                    <a:pt x="1857107" y="2320159"/>
                  </a:lnTo>
                  <a:lnTo>
                    <a:pt x="2357140" y="2320159"/>
                  </a:lnTo>
                  <a:cubicBezTo>
                    <a:pt x="2427304" y="2320159"/>
                    <a:pt x="2484184" y="2377039"/>
                    <a:pt x="2484184" y="2447203"/>
                  </a:cubicBezTo>
                  <a:lnTo>
                    <a:pt x="2484184" y="2574247"/>
                  </a:lnTo>
                  <a:lnTo>
                    <a:pt x="755992" y="2574247"/>
                  </a:lnTo>
                  <a:lnTo>
                    <a:pt x="755992" y="2447203"/>
                  </a:lnTo>
                  <a:cubicBezTo>
                    <a:pt x="755992" y="2377039"/>
                    <a:pt x="812872" y="2320159"/>
                    <a:pt x="883036" y="2320159"/>
                  </a:cubicBezTo>
                  <a:lnTo>
                    <a:pt x="1382894" y="2320159"/>
                  </a:lnTo>
                  <a:lnTo>
                    <a:pt x="1427922" y="2016224"/>
                  </a:lnTo>
                  <a:lnTo>
                    <a:pt x="0" y="20162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8" name="Rounded Rectangle 6">
              <a:extLst>
                <a:ext uri="{FF2B5EF4-FFF2-40B4-BE49-F238E27FC236}">
                  <a16:creationId xmlns:a16="http://schemas.microsoft.com/office/drawing/2014/main" id="{3BA6F579-C3EA-425D-9B6F-B6EF724956CA}"/>
                </a:ext>
              </a:extLst>
            </p:cNvPr>
            <p:cNvSpPr/>
            <p:nvPr/>
          </p:nvSpPr>
          <p:spPr>
            <a:xfrm>
              <a:off x="9567627" y="4000359"/>
              <a:ext cx="327580" cy="333047"/>
            </a:xfrm>
            <a:custGeom>
              <a:avLst/>
              <a:gdLst/>
              <a:ahLst/>
              <a:cxnLst/>
              <a:rect l="l" t="t" r="r" b="b"/>
              <a:pathLst>
                <a:path w="3186824" h="3060919">
                  <a:moveTo>
                    <a:pt x="1045874" y="2696689"/>
                  </a:moveTo>
                  <a:lnTo>
                    <a:pt x="2125874" y="2696689"/>
                  </a:lnTo>
                  <a:lnTo>
                    <a:pt x="2125874" y="2804689"/>
                  </a:lnTo>
                  <a:lnTo>
                    <a:pt x="1045874" y="2804689"/>
                  </a:lnTo>
                  <a:close/>
                  <a:moveTo>
                    <a:pt x="1045874" y="2410468"/>
                  </a:moveTo>
                  <a:lnTo>
                    <a:pt x="2125874" y="2410468"/>
                  </a:lnTo>
                  <a:lnTo>
                    <a:pt x="2125874" y="2518468"/>
                  </a:lnTo>
                  <a:lnTo>
                    <a:pt x="1045874" y="2518468"/>
                  </a:lnTo>
                  <a:close/>
                  <a:moveTo>
                    <a:pt x="1045874" y="2124247"/>
                  </a:moveTo>
                  <a:lnTo>
                    <a:pt x="2125874" y="2124247"/>
                  </a:lnTo>
                  <a:lnTo>
                    <a:pt x="2125874" y="2232247"/>
                  </a:lnTo>
                  <a:lnTo>
                    <a:pt x="1045874" y="2232247"/>
                  </a:lnTo>
                  <a:close/>
                  <a:moveTo>
                    <a:pt x="902547" y="1956791"/>
                  </a:moveTo>
                  <a:lnTo>
                    <a:pt x="902547" y="2109191"/>
                  </a:lnTo>
                  <a:lnTo>
                    <a:pt x="902547" y="2185391"/>
                  </a:lnTo>
                  <a:lnTo>
                    <a:pt x="902547" y="2376263"/>
                  </a:lnTo>
                  <a:lnTo>
                    <a:pt x="902547" y="2973921"/>
                  </a:lnTo>
                  <a:lnTo>
                    <a:pt x="2284277" y="2973921"/>
                  </a:lnTo>
                  <a:lnTo>
                    <a:pt x="2284277" y="2376263"/>
                  </a:lnTo>
                  <a:lnTo>
                    <a:pt x="2284277" y="2185391"/>
                  </a:lnTo>
                  <a:lnTo>
                    <a:pt x="2284277" y="2109191"/>
                  </a:lnTo>
                  <a:lnTo>
                    <a:pt x="2284277" y="1956791"/>
                  </a:lnTo>
                  <a:close/>
                  <a:moveTo>
                    <a:pt x="469172" y="1728191"/>
                  </a:moveTo>
                  <a:lnTo>
                    <a:pt x="469172" y="2185391"/>
                  </a:lnTo>
                  <a:lnTo>
                    <a:pt x="767127" y="2185391"/>
                  </a:lnTo>
                  <a:lnTo>
                    <a:pt x="767127" y="2109191"/>
                  </a:lnTo>
                  <a:lnTo>
                    <a:pt x="545372" y="2109191"/>
                  </a:lnTo>
                  <a:lnTo>
                    <a:pt x="545372" y="1804391"/>
                  </a:lnTo>
                  <a:lnTo>
                    <a:pt x="2641452" y="1804391"/>
                  </a:lnTo>
                  <a:lnTo>
                    <a:pt x="2641452" y="2109191"/>
                  </a:lnTo>
                  <a:lnTo>
                    <a:pt x="2419697" y="2109191"/>
                  </a:lnTo>
                  <a:lnTo>
                    <a:pt x="2419697" y="2185391"/>
                  </a:lnTo>
                  <a:lnTo>
                    <a:pt x="2717652" y="2185391"/>
                  </a:lnTo>
                  <a:lnTo>
                    <a:pt x="2717652" y="1728191"/>
                  </a:lnTo>
                  <a:close/>
                  <a:moveTo>
                    <a:pt x="2819005" y="1350909"/>
                  </a:moveTo>
                  <a:cubicBezTo>
                    <a:pt x="2769294" y="1350909"/>
                    <a:pt x="2728995" y="1391208"/>
                    <a:pt x="2728995" y="1440919"/>
                  </a:cubicBezTo>
                  <a:cubicBezTo>
                    <a:pt x="2728995" y="1490630"/>
                    <a:pt x="2769294" y="1530929"/>
                    <a:pt x="2819005" y="1530929"/>
                  </a:cubicBezTo>
                  <a:cubicBezTo>
                    <a:pt x="2868716" y="1530929"/>
                    <a:pt x="2909015" y="1490630"/>
                    <a:pt x="2909015" y="1440919"/>
                  </a:cubicBezTo>
                  <a:cubicBezTo>
                    <a:pt x="2909015" y="1391208"/>
                    <a:pt x="2868716" y="1350909"/>
                    <a:pt x="2819005" y="1350909"/>
                  </a:cubicBezTo>
                  <a:close/>
                  <a:moveTo>
                    <a:pt x="2509707" y="1350909"/>
                  </a:moveTo>
                  <a:cubicBezTo>
                    <a:pt x="2459996" y="1350909"/>
                    <a:pt x="2419697" y="1391208"/>
                    <a:pt x="2419697" y="1440919"/>
                  </a:cubicBezTo>
                  <a:cubicBezTo>
                    <a:pt x="2419697" y="1490630"/>
                    <a:pt x="2459996" y="1530929"/>
                    <a:pt x="2509707" y="1530929"/>
                  </a:cubicBezTo>
                  <a:cubicBezTo>
                    <a:pt x="2559418" y="1530929"/>
                    <a:pt x="2599717" y="1490630"/>
                    <a:pt x="2599717" y="1440919"/>
                  </a:cubicBezTo>
                  <a:cubicBezTo>
                    <a:pt x="2599717" y="1391208"/>
                    <a:pt x="2559418" y="1350909"/>
                    <a:pt x="2509707" y="1350909"/>
                  </a:cubicBezTo>
                  <a:close/>
                  <a:moveTo>
                    <a:pt x="195993" y="1200328"/>
                  </a:moveTo>
                  <a:lnTo>
                    <a:pt x="2990831" y="1200328"/>
                  </a:lnTo>
                  <a:cubicBezTo>
                    <a:pt x="3099075" y="1200328"/>
                    <a:pt x="3186824" y="1288077"/>
                    <a:pt x="3186824" y="1396321"/>
                  </a:cubicBezTo>
                  <a:lnTo>
                    <a:pt x="3186824" y="2180270"/>
                  </a:lnTo>
                  <a:cubicBezTo>
                    <a:pt x="3186824" y="2288514"/>
                    <a:pt x="3099075" y="2376263"/>
                    <a:pt x="2990831" y="2376263"/>
                  </a:cubicBezTo>
                  <a:lnTo>
                    <a:pt x="2419697" y="2376263"/>
                  </a:lnTo>
                  <a:lnTo>
                    <a:pt x="2419697" y="3060919"/>
                  </a:lnTo>
                  <a:lnTo>
                    <a:pt x="767127" y="3060919"/>
                  </a:lnTo>
                  <a:lnTo>
                    <a:pt x="767127" y="2376263"/>
                  </a:lnTo>
                  <a:lnTo>
                    <a:pt x="195993" y="2376263"/>
                  </a:lnTo>
                  <a:cubicBezTo>
                    <a:pt x="87749" y="2376263"/>
                    <a:pt x="0" y="2288514"/>
                    <a:pt x="0" y="2180270"/>
                  </a:cubicBezTo>
                  <a:lnTo>
                    <a:pt x="0" y="1396321"/>
                  </a:lnTo>
                  <a:cubicBezTo>
                    <a:pt x="0" y="1288077"/>
                    <a:pt x="87749" y="1200328"/>
                    <a:pt x="195993" y="1200328"/>
                  </a:cubicBezTo>
                  <a:close/>
                  <a:moveTo>
                    <a:pt x="767127" y="0"/>
                  </a:moveTo>
                  <a:lnTo>
                    <a:pt x="2419697" y="0"/>
                  </a:lnTo>
                  <a:lnTo>
                    <a:pt x="2419697" y="190589"/>
                  </a:lnTo>
                  <a:lnTo>
                    <a:pt x="2565249" y="190589"/>
                  </a:lnTo>
                  <a:cubicBezTo>
                    <a:pt x="2649419" y="190589"/>
                    <a:pt x="2717652" y="258822"/>
                    <a:pt x="2717652" y="342992"/>
                  </a:cubicBezTo>
                  <a:lnTo>
                    <a:pt x="2717652" y="1104989"/>
                  </a:lnTo>
                  <a:lnTo>
                    <a:pt x="2284277" y="1104989"/>
                  </a:lnTo>
                  <a:lnTo>
                    <a:pt x="2284277" y="1104128"/>
                  </a:lnTo>
                  <a:lnTo>
                    <a:pt x="2284277" y="190589"/>
                  </a:lnTo>
                  <a:lnTo>
                    <a:pt x="2284277" y="96523"/>
                  </a:lnTo>
                  <a:lnTo>
                    <a:pt x="902547" y="96523"/>
                  </a:lnTo>
                  <a:lnTo>
                    <a:pt x="902547" y="190589"/>
                  </a:lnTo>
                  <a:lnTo>
                    <a:pt x="902547" y="1104128"/>
                  </a:lnTo>
                  <a:lnTo>
                    <a:pt x="902547" y="1104989"/>
                  </a:lnTo>
                  <a:lnTo>
                    <a:pt x="469172" y="1104989"/>
                  </a:lnTo>
                  <a:lnTo>
                    <a:pt x="469172" y="342992"/>
                  </a:lnTo>
                  <a:cubicBezTo>
                    <a:pt x="469172" y="258822"/>
                    <a:pt x="537405" y="190589"/>
                    <a:pt x="621575" y="190589"/>
                  </a:cubicBezTo>
                  <a:lnTo>
                    <a:pt x="767127" y="19058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9" name="Oval 66">
              <a:extLst>
                <a:ext uri="{FF2B5EF4-FFF2-40B4-BE49-F238E27FC236}">
                  <a16:creationId xmlns:a16="http://schemas.microsoft.com/office/drawing/2014/main" id="{9E0B3C64-5CDC-4073-91E3-3FABFF9354EE}"/>
                </a:ext>
              </a:extLst>
            </p:cNvPr>
            <p:cNvSpPr/>
            <p:nvPr/>
          </p:nvSpPr>
          <p:spPr>
            <a:xfrm rot="20700000">
              <a:off x="9818653" y="3638916"/>
              <a:ext cx="353707" cy="302978"/>
            </a:xfrm>
            <a:custGeom>
              <a:avLst/>
              <a:gdLst/>
              <a:ahLst/>
              <a:cxnLst/>
              <a:rect l="l" t="t" r="r" b="b"/>
              <a:pathLst>
                <a:path w="2901316" h="2485205">
                  <a:moveTo>
                    <a:pt x="2901316" y="8833"/>
                  </a:moveTo>
                  <a:lnTo>
                    <a:pt x="2885407" y="69738"/>
                  </a:lnTo>
                  <a:lnTo>
                    <a:pt x="2890344" y="71061"/>
                  </a:lnTo>
                  <a:lnTo>
                    <a:pt x="2331295" y="2157461"/>
                  </a:lnTo>
                  <a:lnTo>
                    <a:pt x="2322295" y="2155049"/>
                  </a:lnTo>
                  <a:cubicBezTo>
                    <a:pt x="2311779" y="2339141"/>
                    <a:pt x="2127696" y="2485205"/>
                    <a:pt x="1902404" y="2485205"/>
                  </a:cubicBezTo>
                  <a:cubicBezTo>
                    <a:pt x="1669201" y="2485205"/>
                    <a:pt x="1480151" y="2328701"/>
                    <a:pt x="1480150" y="2135644"/>
                  </a:cubicBezTo>
                  <a:cubicBezTo>
                    <a:pt x="1480150" y="1942587"/>
                    <a:pt x="1669200" y="1786083"/>
                    <a:pt x="1902404" y="1786083"/>
                  </a:cubicBezTo>
                  <a:cubicBezTo>
                    <a:pt x="2026046" y="1786083"/>
                    <a:pt x="2137276" y="1830075"/>
                    <a:pt x="2213623" y="1901150"/>
                  </a:cubicBezTo>
                  <a:lnTo>
                    <a:pt x="2586815" y="508378"/>
                  </a:lnTo>
                  <a:lnTo>
                    <a:pt x="1283297" y="508378"/>
                  </a:lnTo>
                  <a:lnTo>
                    <a:pt x="847984" y="2132988"/>
                  </a:lnTo>
                  <a:lnTo>
                    <a:pt x="841776" y="2131324"/>
                  </a:lnTo>
                  <a:cubicBezTo>
                    <a:pt x="829584" y="2314002"/>
                    <a:pt x="646295" y="2458448"/>
                    <a:pt x="422254" y="2458448"/>
                  </a:cubicBezTo>
                  <a:cubicBezTo>
                    <a:pt x="189051" y="2458448"/>
                    <a:pt x="1" y="2301944"/>
                    <a:pt x="0" y="2108887"/>
                  </a:cubicBezTo>
                  <a:cubicBezTo>
                    <a:pt x="0" y="1915830"/>
                    <a:pt x="189051" y="1759326"/>
                    <a:pt x="422255" y="1759326"/>
                  </a:cubicBezTo>
                  <a:cubicBezTo>
                    <a:pt x="544771" y="1759326"/>
                    <a:pt x="655100" y="1802522"/>
                    <a:pt x="731465" y="1872378"/>
                  </a:cubicBezTo>
                  <a:lnTo>
                    <a:pt x="1233167" y="0"/>
                  </a:lnTo>
                  <a:lnTo>
                    <a:pt x="1266129" y="883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0" name="Rectangle 9">
              <a:extLst>
                <a:ext uri="{FF2B5EF4-FFF2-40B4-BE49-F238E27FC236}">
                  <a16:creationId xmlns:a16="http://schemas.microsoft.com/office/drawing/2014/main" id="{5249428B-E686-4FCF-9E06-5C1562620506}"/>
                </a:ext>
              </a:extLst>
            </p:cNvPr>
            <p:cNvSpPr/>
            <p:nvPr/>
          </p:nvSpPr>
          <p:spPr>
            <a:xfrm>
              <a:off x="8809277" y="4424036"/>
              <a:ext cx="339946" cy="318220"/>
            </a:xfrm>
            <a:custGeom>
              <a:avLst/>
              <a:gdLst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1" name="Rounded Rectangle 5">
              <a:extLst>
                <a:ext uri="{FF2B5EF4-FFF2-40B4-BE49-F238E27FC236}">
                  <a16:creationId xmlns:a16="http://schemas.microsoft.com/office/drawing/2014/main" id="{E50EEBDF-1512-4733-887A-E5D7C68D5234}"/>
                </a:ext>
              </a:extLst>
            </p:cNvPr>
            <p:cNvSpPr/>
            <p:nvPr/>
          </p:nvSpPr>
          <p:spPr>
            <a:xfrm flipH="1">
              <a:off x="7957327" y="2311538"/>
              <a:ext cx="325312" cy="268362"/>
            </a:xfrm>
            <a:custGeom>
              <a:avLst/>
              <a:gdLst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17557" h="2654282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2" name="Teardrop 1">
              <a:extLst>
                <a:ext uri="{FF2B5EF4-FFF2-40B4-BE49-F238E27FC236}">
                  <a16:creationId xmlns:a16="http://schemas.microsoft.com/office/drawing/2014/main" id="{E37BEA02-A4E9-444B-8FDE-8C683989F2C6}"/>
                </a:ext>
              </a:extLst>
            </p:cNvPr>
            <p:cNvSpPr/>
            <p:nvPr/>
          </p:nvSpPr>
          <p:spPr>
            <a:xfrm rot="18805992">
              <a:off x="7460552" y="2909421"/>
              <a:ext cx="376862" cy="372930"/>
            </a:xfrm>
            <a:custGeom>
              <a:avLst/>
              <a:gdLst/>
              <a:ahLst/>
              <a:cxnLst/>
              <a:rect l="l" t="t" r="r" b="b"/>
              <a:pathLst>
                <a:path w="1807240" h="1788383">
                  <a:moveTo>
                    <a:pt x="712876" y="1117592"/>
                  </a:moveTo>
                  <a:cubicBezTo>
                    <a:pt x="771173" y="1181828"/>
                    <a:pt x="811089" y="1255910"/>
                    <a:pt x="847925" y="1348018"/>
                  </a:cubicBezTo>
                  <a:cubicBezTo>
                    <a:pt x="814544" y="1418896"/>
                    <a:pt x="753893" y="1474052"/>
                    <a:pt x="679064" y="1498332"/>
                  </a:cubicBezTo>
                  <a:lnTo>
                    <a:pt x="308226" y="1106637"/>
                  </a:lnTo>
                  <a:cubicBezTo>
                    <a:pt x="336560" y="1033247"/>
                    <a:pt x="394949" y="975701"/>
                    <a:pt x="467546" y="946245"/>
                  </a:cubicBezTo>
                  <a:cubicBezTo>
                    <a:pt x="577903" y="998968"/>
                    <a:pt x="654580" y="1053357"/>
                    <a:pt x="712876" y="1117592"/>
                  </a:cubicBezTo>
                  <a:close/>
                  <a:moveTo>
                    <a:pt x="1038527" y="398886"/>
                  </a:moveTo>
                  <a:lnTo>
                    <a:pt x="1405560" y="786562"/>
                  </a:lnTo>
                  <a:cubicBezTo>
                    <a:pt x="1374476" y="799049"/>
                    <a:pt x="1340402" y="804299"/>
                    <a:pt x="1305054" y="803332"/>
                  </a:cubicBezTo>
                  <a:lnTo>
                    <a:pt x="1008167" y="795212"/>
                  </a:lnTo>
                  <a:lnTo>
                    <a:pt x="1016288" y="498325"/>
                  </a:lnTo>
                  <a:cubicBezTo>
                    <a:pt x="1017255" y="462976"/>
                    <a:pt x="1024360" y="429240"/>
                    <a:pt x="1038527" y="398886"/>
                  </a:cubicBezTo>
                  <a:close/>
                  <a:moveTo>
                    <a:pt x="1097925" y="218888"/>
                  </a:moveTo>
                  <a:cubicBezTo>
                    <a:pt x="992582" y="279303"/>
                    <a:pt x="921871" y="392886"/>
                    <a:pt x="921053" y="523256"/>
                  </a:cubicBezTo>
                  <a:lnTo>
                    <a:pt x="919136" y="828763"/>
                  </a:lnTo>
                  <a:lnTo>
                    <a:pt x="830924" y="915875"/>
                  </a:lnTo>
                  <a:lnTo>
                    <a:pt x="525417" y="913958"/>
                  </a:lnTo>
                  <a:cubicBezTo>
                    <a:pt x="403891" y="913196"/>
                    <a:pt x="296188" y="973343"/>
                    <a:pt x="234366" y="1067831"/>
                  </a:cubicBezTo>
                  <a:lnTo>
                    <a:pt x="710285" y="1570519"/>
                  </a:lnTo>
                  <a:cubicBezTo>
                    <a:pt x="811872" y="1510375"/>
                    <a:pt x="878808" y="1399439"/>
                    <a:pt x="879603" y="1272618"/>
                  </a:cubicBezTo>
                  <a:lnTo>
                    <a:pt x="881520" y="967111"/>
                  </a:lnTo>
                  <a:lnTo>
                    <a:pt x="969732" y="879999"/>
                  </a:lnTo>
                  <a:lnTo>
                    <a:pt x="1275239" y="881916"/>
                  </a:lnTo>
                  <a:cubicBezTo>
                    <a:pt x="1400271" y="882701"/>
                    <a:pt x="1510670" y="819011"/>
                    <a:pt x="1573529" y="721242"/>
                  </a:cubicBezTo>
                  <a:close/>
                  <a:moveTo>
                    <a:pt x="1162945" y="27894"/>
                  </a:moveTo>
                  <a:lnTo>
                    <a:pt x="1782798" y="682611"/>
                  </a:lnTo>
                  <a:cubicBezTo>
                    <a:pt x="1816692" y="718411"/>
                    <a:pt x="1815147" y="774907"/>
                    <a:pt x="1779347" y="808801"/>
                  </a:cubicBezTo>
                  <a:cubicBezTo>
                    <a:pt x="1743547" y="842694"/>
                    <a:pt x="1687050" y="841149"/>
                    <a:pt x="1653157" y="805349"/>
                  </a:cubicBezTo>
                  <a:lnTo>
                    <a:pt x="1644015" y="795693"/>
                  </a:lnTo>
                  <a:cubicBezTo>
                    <a:pt x="1561789" y="910282"/>
                    <a:pt x="1426630" y="983636"/>
                    <a:pt x="1274606" y="982683"/>
                  </a:cubicBezTo>
                  <a:lnTo>
                    <a:pt x="980378" y="980836"/>
                  </a:lnTo>
                  <a:lnTo>
                    <a:pt x="980378" y="1270380"/>
                  </a:lnTo>
                  <a:cubicBezTo>
                    <a:pt x="980378" y="1427425"/>
                    <a:pt x="901198" y="1565976"/>
                    <a:pt x="779756" y="1647056"/>
                  </a:cubicBezTo>
                  <a:cubicBezTo>
                    <a:pt x="807405" y="1681913"/>
                    <a:pt x="803595" y="1732594"/>
                    <a:pt x="770486" y="1763941"/>
                  </a:cubicBezTo>
                  <a:cubicBezTo>
                    <a:pt x="734686" y="1797834"/>
                    <a:pt x="678189" y="1796289"/>
                    <a:pt x="644296" y="1760489"/>
                  </a:cubicBezTo>
                  <a:lnTo>
                    <a:pt x="24442" y="1105772"/>
                  </a:lnTo>
                  <a:cubicBezTo>
                    <a:pt x="-9451" y="1069973"/>
                    <a:pt x="-7906" y="1013476"/>
                    <a:pt x="27894" y="979583"/>
                  </a:cubicBezTo>
                  <a:cubicBezTo>
                    <a:pt x="63694" y="945689"/>
                    <a:pt x="120190" y="947235"/>
                    <a:pt x="154084" y="983034"/>
                  </a:cubicBezTo>
                  <a:lnTo>
                    <a:pt x="163237" y="992702"/>
                  </a:lnTo>
                  <a:cubicBezTo>
                    <a:pt x="244774" y="882877"/>
                    <a:pt x="375836" y="813180"/>
                    <a:pt x="523178" y="813180"/>
                  </a:cubicBezTo>
                  <a:lnTo>
                    <a:pt x="818460" y="813180"/>
                  </a:lnTo>
                  <a:lnTo>
                    <a:pt x="820284" y="522622"/>
                  </a:lnTo>
                  <a:cubicBezTo>
                    <a:pt x="821285" y="363119"/>
                    <a:pt x="903845" y="223207"/>
                    <a:pt x="1028952" y="143673"/>
                  </a:cubicBezTo>
                  <a:cubicBezTo>
                    <a:pt x="999689" y="108599"/>
                    <a:pt x="1002953" y="56445"/>
                    <a:pt x="1036755" y="24443"/>
                  </a:cubicBezTo>
                  <a:cubicBezTo>
                    <a:pt x="1072555" y="-9451"/>
                    <a:pt x="1129052" y="-7906"/>
                    <a:pt x="1162945" y="278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pic>
        <p:nvPicPr>
          <p:cNvPr id="53" name="Graphic 89">
            <a:extLst>
              <a:ext uri="{FF2B5EF4-FFF2-40B4-BE49-F238E27FC236}">
                <a16:creationId xmlns:a16="http://schemas.microsoft.com/office/drawing/2014/main" id="{DC27888A-1B0E-4B02-A63C-647BA1D14B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r:embed="rId4"/>
              </a:ext>
            </a:extLst>
          </a:blip>
          <a:stretch>
            <a:fillRect/>
          </a:stretch>
        </p:blipFill>
        <p:spPr>
          <a:xfrm>
            <a:off x="5604748" y="3825344"/>
            <a:ext cx="1386737" cy="1010337"/>
          </a:xfrm>
          <a:prstGeom prst="rect">
            <a:avLst/>
          </a:prstGeom>
          <a:solidFill>
            <a:schemeClr val="accent1"/>
          </a:solidFill>
        </p:spPr>
      </p:pic>
      <p:grpSp>
        <p:nvGrpSpPr>
          <p:cNvPr id="55" name="Group 72">
            <a:extLst>
              <a:ext uri="{FF2B5EF4-FFF2-40B4-BE49-F238E27FC236}">
                <a16:creationId xmlns:a16="http://schemas.microsoft.com/office/drawing/2014/main" id="{4F1DD688-3D6B-4224-9545-997B874F0C90}"/>
              </a:ext>
            </a:extLst>
          </p:cNvPr>
          <p:cNvGrpSpPr/>
          <p:nvPr/>
        </p:nvGrpSpPr>
        <p:grpSpPr>
          <a:xfrm rot="5661084">
            <a:off x="4081572" y="3320193"/>
            <a:ext cx="4299018" cy="3376981"/>
            <a:chOff x="5174585" y="2407950"/>
            <a:chExt cx="3930550" cy="3068805"/>
          </a:xfrm>
        </p:grpSpPr>
        <p:sp>
          <p:nvSpPr>
            <p:cNvPr id="56" name="Rectangle 38">
              <a:extLst>
                <a:ext uri="{FF2B5EF4-FFF2-40B4-BE49-F238E27FC236}">
                  <a16:creationId xmlns:a16="http://schemas.microsoft.com/office/drawing/2014/main" id="{FAA1D54F-3C6C-4699-8262-906B189D5126}"/>
                </a:ext>
              </a:extLst>
            </p:cNvPr>
            <p:cNvSpPr/>
            <p:nvPr/>
          </p:nvSpPr>
          <p:spPr>
            <a:xfrm rot="7746126">
              <a:off x="8262760" y="4634379"/>
              <a:ext cx="241402" cy="1443349"/>
            </a:xfrm>
            <a:custGeom>
              <a:avLst/>
              <a:gdLst>
                <a:gd name="connsiteX0" fmla="*/ 1777 w 282917"/>
                <a:gd name="connsiteY0" fmla="*/ 1957273 h 1957275"/>
                <a:gd name="connsiteX1" fmla="*/ 447 w 282917"/>
                <a:gd name="connsiteY1" fmla="*/ 176697 h 1957275"/>
                <a:gd name="connsiteX2" fmla="*/ 266318 w 282917"/>
                <a:gd name="connsiteY2" fmla="*/ 0 h 1957275"/>
                <a:gd name="connsiteX3" fmla="*/ 282917 w 282917"/>
                <a:gd name="connsiteY3" fmla="*/ 1957275 h 1957275"/>
                <a:gd name="connsiteX4" fmla="*/ 1777 w 282917"/>
                <a:gd name="connsiteY4" fmla="*/ 1957273 h 1957275"/>
                <a:gd name="connsiteX5" fmla="*/ 0 w 281140"/>
                <a:gd name="connsiteY5" fmla="*/ 2297807 h 2297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917" h="1957275">
                  <a:moveTo>
                    <a:pt x="1777" y="1957273"/>
                  </a:moveTo>
                  <a:cubicBezTo>
                    <a:pt x="3740" y="1238952"/>
                    <a:pt x="-1516" y="895018"/>
                    <a:pt x="447" y="176697"/>
                  </a:cubicBezTo>
                  <a:lnTo>
                    <a:pt x="266318" y="0"/>
                  </a:lnTo>
                  <a:lnTo>
                    <a:pt x="282917" y="1957275"/>
                  </a:lnTo>
                  <a:lnTo>
                    <a:pt x="1777" y="195727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7" name="Donut 48">
              <a:extLst>
                <a:ext uri="{FF2B5EF4-FFF2-40B4-BE49-F238E27FC236}">
                  <a16:creationId xmlns:a16="http://schemas.microsoft.com/office/drawing/2014/main" id="{71EBD7EE-6398-4EDB-9A20-E32926880488}"/>
                </a:ext>
              </a:extLst>
            </p:cNvPr>
            <p:cNvSpPr/>
            <p:nvPr/>
          </p:nvSpPr>
          <p:spPr>
            <a:xfrm>
              <a:off x="5174585" y="2407950"/>
              <a:ext cx="2840764" cy="2840758"/>
            </a:xfrm>
            <a:prstGeom prst="donut">
              <a:avLst>
                <a:gd name="adj" fmla="val 3665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8" name="Round Same Side Corner Rectangle 49">
              <a:extLst>
                <a:ext uri="{FF2B5EF4-FFF2-40B4-BE49-F238E27FC236}">
                  <a16:creationId xmlns:a16="http://schemas.microsoft.com/office/drawing/2014/main" id="{2BB6F33C-BBBD-4226-B37E-FC4DE04C033D}"/>
                </a:ext>
              </a:extLst>
            </p:cNvPr>
            <p:cNvSpPr/>
            <p:nvPr/>
          </p:nvSpPr>
          <p:spPr>
            <a:xfrm rot="7735350">
              <a:off x="7527157" y="4670169"/>
              <a:ext cx="457200" cy="281857"/>
            </a:xfrm>
            <a:prstGeom prst="round2SameRect">
              <a:avLst>
                <a:gd name="adj1" fmla="val 31004"/>
                <a:gd name="adj2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206829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2.10.14"/>
  <p:tag name="AS_TITLE" val="Aspose.Slides for .NET 4.0"/>
  <p:tag name="AS_VERSION" val="22.10"/>
</p:tagLst>
</file>

<file path=ppt/theme/theme1.xml><?xml version="1.0" encoding="utf-8"?>
<a:theme xmlns:a="http://schemas.openxmlformats.org/drawingml/2006/main" name="Cover and End Slide Master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2B7E8"/>
      </a:accent1>
      <a:accent2>
        <a:srgbClr val="4185B5"/>
      </a:accent2>
      <a:accent3>
        <a:srgbClr val="285D8D"/>
      </a:accent3>
      <a:accent4>
        <a:srgbClr val="134070"/>
      </a:accent4>
      <a:accent5>
        <a:srgbClr val="1A3253"/>
      </a:accent5>
      <a:accent6>
        <a:srgbClr val="091424"/>
      </a:accent6>
      <a:hlink>
        <a:srgbClr val="FFFFFF"/>
      </a:hlink>
      <a:folHlink>
        <a:srgbClr val="800080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2B7E8"/>
      </a:accent1>
      <a:accent2>
        <a:srgbClr val="4185B5"/>
      </a:accent2>
      <a:accent3>
        <a:srgbClr val="285D8D"/>
      </a:accent3>
      <a:accent4>
        <a:srgbClr val="134070"/>
      </a:accent4>
      <a:accent5>
        <a:srgbClr val="1A3253"/>
      </a:accent5>
      <a:accent6>
        <a:srgbClr val="091424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2B7E8"/>
      </a:accent1>
      <a:accent2>
        <a:srgbClr val="4185B5"/>
      </a:accent2>
      <a:accent3>
        <a:srgbClr val="285D8D"/>
      </a:accent3>
      <a:accent4>
        <a:srgbClr val="134070"/>
      </a:accent4>
      <a:accent5>
        <a:srgbClr val="1A3253"/>
      </a:accent5>
      <a:accent6>
        <a:srgbClr val="091424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1949</TotalTime>
  <Words>770</Words>
  <Application>Microsoft Office PowerPoint</Application>
  <PresentationFormat>מסך רחב</PresentationFormat>
  <Paragraphs>130</Paragraphs>
  <Slides>13</Slides>
  <Notes>1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3</vt:i4>
      </vt:variant>
      <vt:variant>
        <vt:lpstr>כותרות שקופיות</vt:lpstr>
      </vt:variant>
      <vt:variant>
        <vt:i4>13</vt:i4>
      </vt:variant>
    </vt:vector>
  </HeadingPairs>
  <TitlesOfParts>
    <vt:vector size="23" baseType="lpstr">
      <vt:lpstr>맑은 고딕</vt:lpstr>
      <vt:lpstr>Arial</vt:lpstr>
      <vt:lpstr>Arial Unicode MS</vt:lpstr>
      <vt:lpstr>Calibri</vt:lpstr>
      <vt:lpstr>Calibri Light</vt:lpstr>
      <vt:lpstr>David</vt:lpstr>
      <vt:lpstr>Times New Roman</vt:lpstr>
      <vt:lpstr>Cover and End Slide Master</vt:lpstr>
      <vt:lpstr>Contents Slide Master</vt:lpstr>
      <vt:lpstr>Section Break Slide Master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מיכל אשורי</dc:creator>
  <cp:lastModifiedBy>מיכל אשורי</cp:lastModifiedBy>
  <cp:revision>151</cp:revision>
  <cp:lastPrinted>2024-01-17T11:59:47Z</cp:lastPrinted>
  <dcterms:created xsi:type="dcterms:W3CDTF">2020-01-20T05:08:25Z</dcterms:created>
  <dcterms:modified xsi:type="dcterms:W3CDTF">2024-01-21T07:48:02Z</dcterms:modified>
</cp:coreProperties>
</file>